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88e1dce667784253" Type="http://schemas.openxmlformats.org/package/2006/relationships/metadata/core-properties" Target="docProps/core.xml"/><Relationship Id="R9507549ef62a46c5" Type="http://schemas.openxmlformats.org/officeDocument/2006/relationships/officeDocument" Target="ppt/presentation.xml"/><Relationship Id="Radcd60f76ae14a5e" Type="http://schemas.openxmlformats.org/officeDocument/2006/relationships/extended-properties" Target="docProps/app.xml"/></Relationships>
</file>

<file path=ppt/presentation.xml><?xml version="1.0" encoding="utf-8"?>
<p:presentation xmlns:p="http://schemas.openxmlformats.org/presentationml/2006/main">
  <p:sldMasterIdLst>
    <p:sldMasterId xmlns:r="http://schemas.openxmlformats.org/officeDocument/2006/relationships" id="2147483648" r:id="Re407b34a901a4042"/>
  </p:sldMasterIdLst>
  <p:notesMasterIdLst>
    <p:notesMasterId xmlns:r="http://schemas.openxmlformats.org/officeDocument/2006/relationships" r:id="Ref7391e8faea4a1d"/>
  </p:notesMasterIdLst>
  <p:sldIdLst>
    <p:sldId xmlns:r="http://schemas.openxmlformats.org/officeDocument/2006/relationships" id="256" r:id="Rb16ebfc708d34c4c"/>
    <p:sldId xmlns:r="http://schemas.openxmlformats.org/officeDocument/2006/relationships" id="257" r:id="R39f065994e3044f1"/>
    <p:sldId xmlns:r="http://schemas.openxmlformats.org/officeDocument/2006/relationships" id="258" r:id="R06c5afb03ab34abc"/>
    <p:sldId xmlns:r="http://schemas.openxmlformats.org/officeDocument/2006/relationships" id="259" r:id="R6b2311e4684c45b2"/>
    <p:sldId xmlns:r="http://schemas.openxmlformats.org/officeDocument/2006/relationships" id="260" r:id="Rcbfffb36c2634ea5"/>
    <p:sldId xmlns:r="http://schemas.openxmlformats.org/officeDocument/2006/relationships" id="261" r:id="Rb9bf4b0c836549ab"/>
    <p:sldId xmlns:r="http://schemas.openxmlformats.org/officeDocument/2006/relationships" id="262" r:id="Ra7f0f99aa22141ef"/>
    <p:sldId xmlns:r="http://schemas.openxmlformats.org/officeDocument/2006/relationships" id="263" r:id="Raad96be8689e4ec1"/>
    <p:sldId xmlns:r="http://schemas.openxmlformats.org/officeDocument/2006/relationships" id="264" r:id="R4a81840605964291"/>
    <p:sldId xmlns:r="http://schemas.openxmlformats.org/officeDocument/2006/relationships" id="265" r:id="Rf58e942d1f7543a9"/>
    <p:sldId xmlns:r="http://schemas.openxmlformats.org/officeDocument/2006/relationships" id="266" r:id="R8c39669896544ba2"/>
    <p:sldId xmlns:r="http://schemas.openxmlformats.org/officeDocument/2006/relationships" id="267" r:id="R7e1475b7845d4b5c"/>
    <p:sldId xmlns:r="http://schemas.openxmlformats.org/officeDocument/2006/relationships" id="268" r:id="R21094ac79fa146b0"/>
    <p:sldId xmlns:r="http://schemas.openxmlformats.org/officeDocument/2006/relationships" id="269" r:id="R208ed5356a9a4bcc"/>
    <p:sldId xmlns:r="http://schemas.openxmlformats.org/officeDocument/2006/relationships" id="270" r:id="R1f8a024971cc4e88"/>
    <p:sldId xmlns:r="http://schemas.openxmlformats.org/officeDocument/2006/relationships" id="271" r:id="R6d42adb01cd442f6"/>
    <p:sldId xmlns:r="http://schemas.openxmlformats.org/officeDocument/2006/relationships" id="272" r:id="R717dfe8447e14659"/>
    <p:sldId xmlns:r="http://schemas.openxmlformats.org/officeDocument/2006/relationships" id="273" r:id="R21017bdf29ba45a4"/>
    <p:sldId xmlns:r="http://schemas.openxmlformats.org/officeDocument/2006/relationships" id="274" r:id="R7fce468c09e5453d"/>
    <p:sldId xmlns:r="http://schemas.openxmlformats.org/officeDocument/2006/relationships" id="275" r:id="Ra8f3cc29b7da4c80"/>
    <p:sldId xmlns:r="http://schemas.openxmlformats.org/officeDocument/2006/relationships" id="276" r:id="R93d1b89f818a406c"/>
    <p:sldId xmlns:r="http://schemas.openxmlformats.org/officeDocument/2006/relationships" id="277" r:id="R48effb8109b64af3"/>
    <p:sldId xmlns:r="http://schemas.openxmlformats.org/officeDocument/2006/relationships" id="278" r:id="Rda102147c01a45d9"/>
    <p:sldId xmlns:r="http://schemas.openxmlformats.org/officeDocument/2006/relationships" id="279" r:id="R5aa6bfa182e1490c"/>
    <p:sldId xmlns:r="http://schemas.openxmlformats.org/officeDocument/2006/relationships" id="280" r:id="R115fcebe83bc45c7"/>
    <p:sldId xmlns:r="http://schemas.openxmlformats.org/officeDocument/2006/relationships" id="281" r:id="Ra00999cc116c4ca4"/>
    <p:sldId xmlns:r="http://schemas.openxmlformats.org/officeDocument/2006/relationships" id="282" r:id="R0b05501d833c41e1"/>
    <p:sldId xmlns:r="http://schemas.openxmlformats.org/officeDocument/2006/relationships" id="283" r:id="Rfccf878bf3f04822"/>
    <p:sldId xmlns:r="http://schemas.openxmlformats.org/officeDocument/2006/relationships" id="284" r:id="R6a604f6eb4b14fce"/>
    <p:sldId xmlns:r="http://schemas.openxmlformats.org/officeDocument/2006/relationships" id="285" r:id="R4b45dbedb06044a0"/>
    <p:sldId xmlns:r="http://schemas.openxmlformats.org/officeDocument/2006/relationships" id="286" r:id="R3d761db8a27546a0"/>
    <p:sldId xmlns:r="http://schemas.openxmlformats.org/officeDocument/2006/relationships" id="287" r:id="R25aba5228a49455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6c5afb03ab34abc" Type="http://schemas.openxmlformats.org/officeDocument/2006/relationships/slide" Target="slides/slide3.xml"/><Relationship Id="R0b05501d833c41e1" Type="http://schemas.openxmlformats.org/officeDocument/2006/relationships/slide" Target="slides/slide27.xml"/><Relationship Id="R0cf87d1c3e674902" Type="http://schemas.openxmlformats.org/officeDocument/2006/relationships/presProps" Target="presProps.xml"/><Relationship Id="R115fcebe83bc45c7" Type="http://schemas.openxmlformats.org/officeDocument/2006/relationships/slide" Target="slides/slide25.xml"/><Relationship Id="R1f8a024971cc4e88" Type="http://schemas.openxmlformats.org/officeDocument/2006/relationships/slide" Target="slides/slide15.xml"/><Relationship Id="R208ed5356a9a4bcc" Type="http://schemas.openxmlformats.org/officeDocument/2006/relationships/slide" Target="slides/slide14.xml"/><Relationship Id="R21017bdf29ba45a4" Type="http://schemas.openxmlformats.org/officeDocument/2006/relationships/slide" Target="slides/slide18.xml"/><Relationship Id="R21094ac79fa146b0" Type="http://schemas.openxmlformats.org/officeDocument/2006/relationships/slide" Target="slides/slide13.xml"/><Relationship Id="R25aba5228a494554" Type="http://schemas.openxmlformats.org/officeDocument/2006/relationships/slide" Target="slides/slide32.xml"/><Relationship Id="R39f065994e3044f1" Type="http://schemas.openxmlformats.org/officeDocument/2006/relationships/slide" Target="slides/slide2.xml"/><Relationship Id="R3d761db8a27546a0" Type="http://schemas.openxmlformats.org/officeDocument/2006/relationships/slide" Target="slides/slide31.xml"/><Relationship Id="R48effb8109b64af3" Type="http://schemas.openxmlformats.org/officeDocument/2006/relationships/slide" Target="slides/slide22.xml"/><Relationship Id="R4a81840605964291" Type="http://schemas.openxmlformats.org/officeDocument/2006/relationships/slide" Target="slides/slide9.xml"/><Relationship Id="R4b45dbedb06044a0" Type="http://schemas.openxmlformats.org/officeDocument/2006/relationships/slide" Target="slides/slide30.xml"/><Relationship Id="R5aa6bfa182e1490c" Type="http://schemas.openxmlformats.org/officeDocument/2006/relationships/slide" Target="slides/slide24.xml"/><Relationship Id="R62e88f19d3444bb4" Type="http://schemas.openxmlformats.org/officeDocument/2006/relationships/tableStyles" Target="tableStyles.xml"/><Relationship Id="R6a604f6eb4b14fce" Type="http://schemas.openxmlformats.org/officeDocument/2006/relationships/slide" Target="slides/slide29.xml"/><Relationship Id="R6b2311e4684c45b2" Type="http://schemas.openxmlformats.org/officeDocument/2006/relationships/slide" Target="slides/slide4.xml"/><Relationship Id="R6d42adb01cd442f6" Type="http://schemas.openxmlformats.org/officeDocument/2006/relationships/slide" Target="slides/slide16.xml"/><Relationship Id="R717dfe8447e14659" Type="http://schemas.openxmlformats.org/officeDocument/2006/relationships/slide" Target="slides/slide17.xml"/><Relationship Id="R7e1475b7845d4b5c" Type="http://schemas.openxmlformats.org/officeDocument/2006/relationships/slide" Target="slides/slide12.xml"/><Relationship Id="R7fce468c09e5453d" Type="http://schemas.openxmlformats.org/officeDocument/2006/relationships/slide" Target="slides/slide19.xml"/><Relationship Id="R8c39669896544ba2" Type="http://schemas.openxmlformats.org/officeDocument/2006/relationships/slide" Target="slides/slide11.xml"/><Relationship Id="R93d1b89f818a406c" Type="http://schemas.openxmlformats.org/officeDocument/2006/relationships/slide" Target="slides/slide21.xml"/><Relationship Id="Ra00999cc116c4ca4" Type="http://schemas.openxmlformats.org/officeDocument/2006/relationships/slide" Target="slides/slide26.xml"/><Relationship Id="Ra7f0f99aa22141ef" Type="http://schemas.openxmlformats.org/officeDocument/2006/relationships/slide" Target="slides/slide7.xml"/><Relationship Id="Ra8f3cc29b7da4c80" Type="http://schemas.openxmlformats.org/officeDocument/2006/relationships/slide" Target="slides/slide20.xml"/><Relationship Id="Raad96be8689e4ec1" Type="http://schemas.openxmlformats.org/officeDocument/2006/relationships/slide" Target="slides/slide8.xml"/><Relationship Id="Rb16ebfc708d34c4c" Type="http://schemas.openxmlformats.org/officeDocument/2006/relationships/slide" Target="slides/slide1.xml"/><Relationship Id="Rb9bf4b0c836549ab" Type="http://schemas.openxmlformats.org/officeDocument/2006/relationships/slide" Target="slides/slide6.xml"/><Relationship Id="Rc201e3c6c4114a1e" Type="http://schemas.openxmlformats.org/officeDocument/2006/relationships/theme" Target="theme/theme1.xml"/><Relationship Id="Rcbfffb36c2634ea5" Type="http://schemas.openxmlformats.org/officeDocument/2006/relationships/slide" Target="slides/slide5.xml"/><Relationship Id="Rda102147c01a45d9" Type="http://schemas.openxmlformats.org/officeDocument/2006/relationships/slide" Target="slides/slide23.xml"/><Relationship Id="Re407b34a901a4042" Type="http://schemas.openxmlformats.org/officeDocument/2006/relationships/slideMaster" Target="slideMasters/slideMaster1.xml"/><Relationship Id="Ref7391e8faea4a1d" Type="http://schemas.openxmlformats.org/officeDocument/2006/relationships/notesMaster" Target="notesMasters/notesMaster1.xml"/><Relationship Id="Rf58e942d1f7543a9" Type="http://schemas.openxmlformats.org/officeDocument/2006/relationships/slide" Target="slides/slide10.xml"/><Relationship Id="Rfccf878bf3f04822"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9b7b210bda324e9d"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baa7533e9b6341bc" Type="http://schemas.openxmlformats.org/officeDocument/2006/relationships/slide" Target="../slides/slide1.xml"/><Relationship Id="Rf39414bcf05d4048"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59f85b7444954b8c" Type="http://schemas.openxmlformats.org/officeDocument/2006/relationships/notesMaster" Target="../notesMasters/notesMaster1.xml"/><Relationship Id="R95e3cdfd71b14576"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26e2521d2085449e" Type="http://schemas.openxmlformats.org/officeDocument/2006/relationships/slide" Target="../slides/slide3.xml"/><Relationship Id="R81d4ffe5c49e4f8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012f63be3761404b" Type="http://schemas.openxmlformats.org/officeDocument/2006/relationships/slide" Target="../slides/slide4.xml"/><Relationship Id="R4198e3adbf20418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0a338af6bbc84d02" Type="http://schemas.openxmlformats.org/officeDocument/2006/relationships/slide" Target="../slides/slide5.xml"/><Relationship Id="R372199a3001148e3"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85588d1a10f34626" Type="http://schemas.openxmlformats.org/officeDocument/2006/relationships/notesMaster" Target="../notesMasters/notesMaster1.xml"/><Relationship Id="Rdf865217d12448aa"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10448887569d4eea" Type="http://schemas.openxmlformats.org/officeDocument/2006/relationships/slide" Target="../slides/slide7.xml"/><Relationship Id="Rc2eb1deab4a74657"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b0867013a1634c76" Type="http://schemas.openxmlformats.org/officeDocument/2006/relationships/slide" Target="../slides/slide8.xml"/><Relationship Id="Rd7d2f0f9cda44170"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3aa50d9f7b574ac4" Type="http://schemas.openxmlformats.org/officeDocument/2006/relationships/notesMaster" Target="../notesMasters/notesMaster1.xml"/><Relationship Id="Rb0a7ec46048540b5"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55673d9887794c87" Type="http://schemas.openxmlformats.org/officeDocument/2006/relationships/slide" Target="../slides/slide10.xml"/><Relationship Id="R9633d700bcc74a3b"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b21140781d9f4a52" Type="http://schemas.openxmlformats.org/officeDocument/2006/relationships/notesMaster" Target="../notesMasters/notesMaster1.xml"/><Relationship Id="Rfe406dcfbe9a44fe"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b82f6f0c52eb4807" Type="http://schemas.openxmlformats.org/officeDocument/2006/relationships/slide" Target="../slides/slide12.xml"/><Relationship Id="Rc79d1333d5484e23"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1e8ef48db9bd4581" Type="http://schemas.openxmlformats.org/officeDocument/2006/relationships/notesMaster" Target="../notesMasters/notesMaster1.xml"/><Relationship Id="R2216fbd0e8d1416e"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9984105a091141c4" Type="http://schemas.openxmlformats.org/officeDocument/2006/relationships/slide" Target="../slides/slide14.xml"/><Relationship Id="Ra5fd9fa972954b37"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8ceefc60d0e44ce4" Type="http://schemas.openxmlformats.org/officeDocument/2006/relationships/notesMaster" Target="../notesMasters/notesMaster1.xml"/><Relationship Id="Rac4595f0f1754d3a"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32051bf1d7514efe" Type="http://schemas.openxmlformats.org/officeDocument/2006/relationships/notesMaster" Target="../notesMasters/notesMaster1.xml"/><Relationship Id="R4f104d2e41754e7c"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266179fbd51d4844" Type="http://schemas.openxmlformats.org/officeDocument/2006/relationships/slide" Target="../slides/slide17.xml"/><Relationship Id="Rb7a5187b9d0645df"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40dfbb3bc6ff4134" Type="http://schemas.openxmlformats.org/officeDocument/2006/relationships/notesMaster" Target="../notesMasters/notesMaster1.xml"/><Relationship Id="R4ffe32d4e2d14fb4"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bdd4336e82eb4079" Type="http://schemas.openxmlformats.org/officeDocument/2006/relationships/slide" Target="../slides/slide19.xml"/><Relationship Id="Rd4fed8d9497844a7"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596baf68247748e0" Type="http://schemas.openxmlformats.org/officeDocument/2006/relationships/notesMaster" Target="../notesMasters/notesMaster1.xml"/><Relationship Id="R5c49c7433848481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3478bd5a74874eb7" Type="http://schemas.openxmlformats.org/officeDocument/2006/relationships/notesMaster" Target="../notesMasters/notesMaster1.xml"/><Relationship Id="Rfc7a9f7eb4854d44"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8ba263e4b89945aa" Type="http://schemas.openxmlformats.org/officeDocument/2006/relationships/slide" Target="../slides/slide22.xml"/><Relationship Id="Rca9eb1d38b3149e7"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54dfa26c0f7747d8" Type="http://schemas.openxmlformats.org/officeDocument/2006/relationships/slide" Target="../slides/slide23.xml"/><Relationship Id="Rea0e5b678008458b"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70d1b92064e341a3" Type="http://schemas.openxmlformats.org/officeDocument/2006/relationships/slide" Target="../slides/slide24.xml"/><Relationship Id="Rd7b00d067a51447a"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0da25a6a00f74414" Type="http://schemas.openxmlformats.org/officeDocument/2006/relationships/notesMaster" Target="../notesMasters/notesMaster1.xml"/><Relationship Id="Rc37a9ae48cf34a40"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3a7b9f1d238f4d66" Type="http://schemas.openxmlformats.org/officeDocument/2006/relationships/slide" Target="../slides/slide26.xml"/><Relationship Id="Rd622ee0a1b6f482d"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1726fba69aeb4e28" Type="http://schemas.openxmlformats.org/officeDocument/2006/relationships/slide" Target="../slides/slide27.xml"/><Relationship Id="R978260daf64f4775"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455afa38b42b4bc7" Type="http://schemas.openxmlformats.org/officeDocument/2006/relationships/notesMaster" Target="../notesMasters/notesMaster1.xml"/><Relationship Id="R6990110206bb4597"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7c2329789cf0450e" Type="http://schemas.openxmlformats.org/officeDocument/2006/relationships/slide" Target="../slides/slide29.xml"/><Relationship Id="Rb5ec8d0bdc514c40"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a3edc1ffd5884ca4" Type="http://schemas.openxmlformats.org/officeDocument/2006/relationships/slide" Target="../slides/slide30.xml"/><Relationship Id="Re8471d6c7b10491d"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0d74e86016e14900" Type="http://schemas.openxmlformats.org/officeDocument/2006/relationships/slide" Target="../slides/slide31.xml"/><Relationship Id="R3bd11aa5f4c64e93"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81d6952796114d38" Type="http://schemas.openxmlformats.org/officeDocument/2006/relationships/slide" Target="../slides/slide32.xml"/><Relationship Id="Rbfb9fe25e48747fd"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Auteur et présentateur : ControlFlot. Client : Ciments du Maroc. Conformia couvre la documentation, les infractions et la note du chauffeur, ainsi que l’état du tracteur et de la remorque. Application distincte de celle des infractions des voitures de service. Logo CF conservé en vert avec Conformia, L’IA au service de votre conformité, et la signature Powered by ControlFlot.</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 statuts apte/non apte désignent ici la décision d’accès selon les règles du site. L’aptitude médicale est une information documentaire distincte. Une note de conduite seule n’est pas un avis médical. Identifier le chauffeur réel et les affectations à la date des faits ; ne pas attribuer automatiquement les infractions d’un véhicule au chauffeur actuel.</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Conformia est le nom de l’application. ConformIA désigne son agent d’intelligence artificielle documentaire. Son rôle cible est de lire les pièces, extraire les informations utiles, préparer un récapitulatif et signaler les incertitudes. Le transporteur confirme ou conteste les données. Un agent CIMAR intervient en cas de désaccord ou de doute. La décision d’accès reste soumise aux règles de conformité des documents, du chauffeur et du véhicule. Dans la démonstration actuelle, la lecture IA est simulée et les dates proviennent de la saisie du transporteur.</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Deux fonctions distinctes : un dossier à vérifier demande un examen, sans autoriser l’entrée ; une autorisation temporaire permet un accès dans un périmètre explicite malgré un blocage couvert. Elle ne rend pas conforme le document manquant, le chauffeur ou le véhicule. Seuls les motifs autorisés par les règles CIMAR peuvent être couverts.</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Parcours proposé. Importer la flotte : Les véhicules proviennent de ControlFlot ou d’un fichier validé. Relier les dossiers : Transporteur, chauffeur, tracteur et remorque sont associés. Les écrans sont des maquettes et ne représentent pas une application en production.</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Parcours proposé. Un espace privé : Chaque société consulte uniquement ses véhicules et ses documents. Des priorités visibles : Pièces manquantes, dates proches et récapitulatifs à confirmer. Les écrans sont des maquettes et ne représentent pas une application en production.</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Parcours proposé. Choisir la pièce : Sélectionner le dossier et joindre un PDF ou une photo lisible. Analyser avec ConformIA : ConformIA propose les informations extraites du document. Les écrans sont des maquettes et ne représentent pas une application en production.</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Parcours proposé. Extraire les champs : Type, matricule, identité et dates de validité selon la pièce. Signaler les doutes : Un champ absent ou illisible n’est pas inventé. Les écrans sont des maquettes et ne représentent pas une application en production.</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Parcours proposé. Oui, je confirme : Les informations sont correctes. Les règles du site sont appliquées. Non, une erreur : Le transporteur précise le désaccord et transmet à l’agent. Les écrans sont des maquettes et ne représentent pas une application en production.</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Parcours proposé. Vérifier l’original : Comparer la pièce au récapitulatif ConformIA et au motif de désaccord. Décider et justifier : Corriger et accepter, ou rejeter avec un motif conservé. Les écrans sont des maquettes et ne représentent pas une application en production.</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Parcours proposé. Voir les priorités : Autorisés, refusés, dossiers à vérifier et autorisations temporaires. Anticiper les expirations : Alertes visuelles et rappels à configurer avec le client. Les écrans sont des maquettes et ne représentent pas une application en production.</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note affichée est fictive. Le barème, la période, les infractions prises en compte et les conditions Apte/Non apte sont à valider. Ne pas confondre aptitude médicale documentée et décision d’accès. Les événements doivent être attribués au chauffeur identifié à la date des faits.</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État du tracteur et de la remorque selon les contrôles disponibles. Toute anomalie doit avoir un auteur ou une source, une date et un suivi de résolution. Un manque de données ne vaut pas conformité. Infractions du véhicule distinctes de celles attribuées à un chauffeur.</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Exemple fictif : documents conformes et chauffeur apte, mais anomalie de sécurité du tracteur bloquante. L’entrée est refusée avec ce motif. Une autorisation temporaire ne doit couvrir que des motifs explicitement autorisés par les règles du site.</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Parcours proposé. Réserver la décision : Seul un agent habilité peut accorder une autorisation temporaire. Définir les limites : Site, véhicule, motif, documents couverts et échéance. Les écrans sont des maquettes et ne représentent pas une application en production.</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Parcours proposé. Tracer chaque étape : Dépôt, analyse ConformIA, réponse du transporteur et décision de l’agent. Suivre et exporter : Versions, corrections et échéances restent consultables. Les écrans sont des maquettes et ne représentent pas une application en production.</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 dossier de passage distinct est créé pour chaque visite. Le refus conserve le motif et la date mais ne crée aucune place dans la file. La validation place le camion en attente au parking, pas à l’intérieur. L’appel réserve une place sans enregistrer une entrée. L’entrée et la sortie physiques sont confirmées par le personnel CIMAR habilité.</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Exemple cohérent : capacité 3, deux camions à l’intérieur et une place réservée pour un appelé ; aucune place disponible. Trois camions attendent physiquement au parking dans la file active : un appelé et deux en attente. Un non présenté est conservé séparément, hors file active ; sa présence physique doit être vérifiée si nécessaire. Un registre de tous les passages permet de filtrer les camions entrés et non entrés, y compris refusés et sortis. FIFO selon horodatage de validation, sauf priorité justifiée et tracée.</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Écran proposé pour le parking. Les matricules suivants ne sont pas une autorisation de se présenter immédiatement : seul le matricule dans le bloc Présentez-vous est appelé. Affichage synchronisé avec le poste de contrôle et mode plein écran. L’heure d’actualisation et une alerte de connexion doivent être visibles en fonctionnement réel. Délai d’appel configurable, sans durée fictive présentée comme politique validée.</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Recontrôler au moment de l’entrée : documents, restrictions du chauffeur, état du véhicule et validité d’une autorisation temporaire. Seuls les camions appelés et disposant d’une place réservée peuvent entrer normalement. Entrée confirmée = fin d’attente et début du séjour dans l’usine. Un double clic, une requête répétée ou deux opérateurs ne doivent pas compter deux entrées ; contrôler le statut et la réservation de manière atomique. Une modification du couple tracteur/remorque ou du chauffeur nécessite un nouveau contrôle.</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sortie ne peut concerner qu’une visite actuellement à l’intérieur. Une répétition de la confirmation ne réduit pas une seconde fois le compteur. Les sorties inconnues, les corrections et les annulations passent par un agent habilité avec motif et historique. Après sortie validée, le système réserve la place pour le prochain éligible et actualise l’écran du parking. À l’ouverture du service, l’occupation initiale doit être renseignée ou rapprochée des passages en cours.</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 pas confondre place réservée et camion entré : ils sont comptés séparément. Deux postes de contrôle ne doivent pas réserver la même place. Une capacité abaissée sous l’occupation courante interdit de nouveaux appels jusqu’au retour sous la limite. Les places libres au démarrage peuvent permettre plusieurs appels, dans la limite de la capacité ; ensuite une sortie libère normalement un appel. Les priorités, éventuelles files par produit ou zone et les règles de réinsertion sont des paramètres à valider, sans inventer de priorité client.</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 besoin mentionne à la fois éliminer un camion absent et le conserver en attente. La proposition retire uniquement l’appel actif et la réservation : le passage reste Non présenté / À reprogrammer, sans effacer ses traces. Aucune absence d’appel ne prouve une sortie physique du parking. Règle de réinsertion proposée : retour confirmé et nouvel ordre de file ; à valider avec CIMAR. Mesurer arrivée au contrôle, validation, appel, entrée et sortie : attente parking = entrée moins validation ; séjour usine = sortie moins entrée ; conserver également les temps des dossiers non encore entrés. Le délai d’appel ne limite pas arbitrairement la durée d’attente avant appel.</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Terminologie proposée : destinations pour les zones ou activités internes, et files d’attente par destination pour leur ordre de passage. Les exemples Ciment en sacs, Ciment en vrac et Matières premières sont illustratifs et peuvent être remplacés ou complétés par CIMAR. L’expression EBEN évoquée oralement n’est pas convertie en une activité sans confirmation.</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Proposition : une destination habituelle par véhicule ou une destination fournie par la mission ; au contrôle, l’agent confirme la destination réelle de cette visite. Un changement avant l’entrée réaffecte la visite sans la dupliquer et conserve ancienne destination, motif, auteur et date. Si le camion était appelé, libérer sa réservation précédente et recalculer son éligibilité et son ordre selon les règles CIMAR. Un transfert de zone après entrée doit être enregistré comme un transfert interne, pas comme une sortie physique fictive.</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 appel exige une place dans la destination ET, si applicable, dans la capacité globale du site. La somme des limites des zones peut dépasser le plafond global : les deux contrôles sont nécessaires. Une sortie d’une zone ne libère pas mécaniquement une place dans une autre zone. Dans une même file, ordre d’arrivée validée par défaut ; entre files, règles de priorité à confirmer avec CIMAR. Les réservations empêchent deux appels de prendre la même place. Le poste indique séparément nombre présent et capacité : aucun libellé ambigu du type 2/3.</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Illustration de plusieurs appels pour des destinations distinctes, sous réserve des capacités et places réservées. L’écran ne mélange pas les rangs de files différentes. Il doit identifier destination, matricule appelé et point de présentation ; les prochains véhicules peuvent être affichés dans une vue détaillée de chaque file. Les identités et documents des chauffeurs ne sont pas affichés publiquement.</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Synthèse des deux anciennes diapositives sur les règles et le démarrage. Le périmètre, les documents, les critères d’accès et les files sont définis avec CIMAR. La préparation des dossiers et des droits précède un essai complet. La mise en service suit la validation des parcours et la formation des utilisateurs, sans engagement de calendrier non convenu.</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Capture de la démo installée sur le serveur le 3 novembre 2026. Le domaine Conformia.controlflot.com est configuré en HTTPS. Données fictives. Dépôt de documents, droits, files, entrées et sorties fonctionnels. Lecture IA simulée, dates saisies par le transporteur.</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Propositions commerciales à étudier avec CIMAR, non comprises dans les fonctions actuelles de la démo. Priorité suggérée : rendez-vous et tableau de bord des délais. 1. Rendez-vous : créneaux selon destination et capacité, quotas et gestion des retards pour éviter de déplacer simplement la file hors du site. 2. Précontrôle QR : passage identifié, dossier revérifié à l’arrivée, pas de dispense de sécurité et aucun document personnel encodé dans le QR. 3. Notifications : échéances et appels par SMS ou WhatsApp selon accord, coordonnées autorisées et fournisseur retenu, sans imposer un téléphone comme seul canal ; écran parking maintenu. 4. Indicateurs : mesurer attente et séjour à partir des horodatages réels, par destination et transporteur, sans attribuer automatiquement tous les retards au transporteur. Aucune réduction chiffrée ni économie garantie sans mesure de référence.</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Lien cliquable prévu : https://Conformia.controlflot.com. Le domaine est configuré en HTTPS. Les accès de démonstration sont communiqués séparément, aucun mot de passe ne figure dans cette présentation.</a:t>
            </a:r>
          </a:p>
          <a:p xmlns:a="http://schemas.openxmlformats.org/drawingml/2006/main">
            <a:r>
              <a:t/>
            </a:r>
          </a:p>
          <a:p xmlns:a="http://schemas.openxmlformats.org/drawingml/2006/main">
            <a:r>
              <a:t>Présentation établie et présentée par ControlFlot à son client Ciments du Maroc. Sources : périmètre CIMAT et instructions du propriétaire des 2 et 3 novembre 2026, dont la gestion de la file du parking, des appels, des entrées et des sorties. Les règles CIMAT de notation ne constituent pas un barème validé pour Ciments du Maroc. Identité du client : https://www.cimentsdumaroc.com/fr/espace-presse . Maquettes illustratives, données fictives. Documents, infractions et état des véhicules constituent le périmètre proposé. Une démonstration fonctionnelle a été installée le 3 novembre 2026 sur le serveur du propriétaire. ConformIA reste simulée dans cette démo. Le propriétaire configure la redirection du domaine Conformia.controlflot.com.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c29ca63ee5084e2d"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66aaeea6db3942ea"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5a23713b931a4e17"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7b7fd7db5e3b4650"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e1f4a02e30d74be6"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b602cc61085d44c8"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BC0938A-EFDC-4A36-A338-280019F7928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03D65B6-F964-4CC9-AB0C-087383B5C4F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DA45AE7-463D-4ACF-A0DB-ED1E9922E95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1340BDB-A315-41AD-B788-3FB48889C41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4F60A8B-470B-4A92-8F64-C039BCB3E71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0A3E543-9E24-469B-830A-E132BCE43CF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8FB3AAA-6069-4D02-9C67-C6BDE3233B9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A3CCA5A-87B8-4BD1-B3EF-71E931A0F73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02B4908-EAEC-4078-8BB0-2798064ED61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540635E-9725-4C10-B416-4DF3A312EFC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017a9472e5b94aa6" Type="http://schemas.openxmlformats.org/officeDocument/2006/relationships/slideLayout" Target="../slideLayouts/slideLayout3.xml"/><Relationship Id="R17b59939d8eb41bc" Type="http://schemas.openxmlformats.org/officeDocument/2006/relationships/slideLayout" Target="../slideLayouts/slideLayout5.xml"/><Relationship Id="R776ec00e94fc46fe" Type="http://schemas.openxmlformats.org/officeDocument/2006/relationships/slideLayout" Target="../slideLayouts/slideLayout6.xml"/><Relationship Id="R7d02132864654b5a" Type="http://schemas.openxmlformats.org/officeDocument/2006/relationships/slideLayout" Target="../slideLayouts/slideLayout2.xml"/><Relationship Id="Rb212f200362344c4" Type="http://schemas.openxmlformats.org/officeDocument/2006/relationships/slideLayout" Target="../slideLayouts/slideLayout1.xml"/><Relationship Id="Re486543311244437" Type="http://schemas.openxmlformats.org/officeDocument/2006/relationships/theme" Target="theme/theme2.xml"/><Relationship Id="Rfbfd66b350b34871" Type="http://schemas.openxmlformats.org/officeDocument/2006/relationships/slideLayout" Target="../slideLayouts/slideLayout4.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212f200362344c4"/>
    <p:sldLayoutId xmlns:r="http://schemas.openxmlformats.org/officeDocument/2006/relationships" id="2147483650" r:id="R7d02132864654b5a"/>
    <p:sldLayoutId xmlns:r="http://schemas.openxmlformats.org/officeDocument/2006/relationships" id="2147483651" r:id="R017a9472e5b94aa6"/>
    <p:sldLayoutId xmlns:r="http://schemas.openxmlformats.org/officeDocument/2006/relationships" id="2147483652" r:id="Rfbfd66b350b34871"/>
    <p:sldLayoutId xmlns:r="http://schemas.openxmlformats.org/officeDocument/2006/relationships" id="2147483653" r:id="R17b59939d8eb41bc"/>
    <p:sldLayoutId xmlns:r="http://schemas.openxmlformats.org/officeDocument/2006/relationships" id="2147483654" r:id="R776ec00e94fc46f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00f0c2defb3b4183" Type="http://schemas.openxmlformats.org/officeDocument/2006/relationships/image" Target="../media/image2.png"/><Relationship Id="R3aeeeef6c76244f8" Type="http://schemas.openxmlformats.org/officeDocument/2006/relationships/slideLayout" Target="../slideLayouts/slideLayout6.xml"/><Relationship Id="R5cd4ffb3b12e456f" Type="http://schemas.openxmlformats.org/officeDocument/2006/relationships/hyperlink" Target="https://Conformia.controlflot.com" TargetMode="External"/><Relationship Id="Rc9bcfcd12501412f" Type="http://schemas.openxmlformats.org/officeDocument/2006/relationships/image" Target="../media/image3.png"/><Relationship Id="Rd04c67e66fa049a7" Type="http://schemas.openxmlformats.org/officeDocument/2006/relationships/notesSlide" Target="../notesSlides/notesSlide1.xml"/><Relationship Id="Rde89f685719f40a4" Type="http://schemas.openxmlformats.org/officeDocument/2006/relationships/image" Target="../media/image.png"/><Relationship Id="rId7" Type="http://schemas.openxmlformats.org/officeDocument/2006/relationships/image" Target="../media/image1.png"/></Relationships>
</file>

<file path=ppt/slides/_rels/slide2.xml.rels><?xml version='1.0' encoding='UTF-8' standalone='yes'?>
<Relationships xmlns="http://schemas.openxmlformats.org/package/2006/relationships"><Relationship Id="R373ee86f8fde46d4" Type="http://schemas.openxmlformats.org/officeDocument/2006/relationships/image" Target="../media/image4.png"/><Relationship Id="R900c2020ab884e81" Type="http://schemas.openxmlformats.org/officeDocument/2006/relationships/hyperlink" Target="https://Conformia.controlflot.com" TargetMode="External"/><Relationship Id="Rf3aede0c455a45f8" Type="http://schemas.openxmlformats.org/officeDocument/2006/relationships/image" Target="../media/image5.png"/><Relationship Id="Rf7672df538814174" Type="http://schemas.openxmlformats.org/officeDocument/2006/relationships/notesSlide" Target="../notesSlides/notesSlide2.xml"/><Relationship Id="Rfeed634459f24b95" Type="http://schemas.openxmlformats.org/officeDocument/2006/relationships/slideLayout" Target="../slideLayouts/slideLayout6.xml"/><Relationship Id="rId6" Type="http://schemas.openxmlformats.org/officeDocument/2006/relationships/image" Target="../media/image1.png"/></Relationships>
</file>

<file path=ppt/slides/_rels/slide3.xml.rels><?xml version='1.0' encoding='UTF-8' standalone='yes'?>
<Relationships xmlns="http://schemas.openxmlformats.org/package/2006/relationships"><Relationship Id="R04811d6ebc5a4c30" Type="http://schemas.openxmlformats.org/officeDocument/2006/relationships/image" Target="../media/image6.png"/><Relationship Id="R18c701dfccf940d0" Type="http://schemas.openxmlformats.org/officeDocument/2006/relationships/notesSlide" Target="../notesSlides/notesSlide3.xml"/><Relationship Id="R82a5a1954cb84e19" Type="http://schemas.openxmlformats.org/officeDocument/2006/relationships/hyperlink" Target="https://Conformia.controlflot.com" TargetMode="External"/><Relationship Id="Rdc47ed29840b4f49" Type="http://schemas.openxmlformats.org/officeDocument/2006/relationships/image" Target="../media/image7.png"/><Relationship Id="Rfc46a6ba7b8a462c" Type="http://schemas.openxmlformats.org/officeDocument/2006/relationships/slideLayout" Target="../slideLayouts/slideLayout6.xml"/><Relationship Id="rId6" Type="http://schemas.openxmlformats.org/officeDocument/2006/relationships/image" Target="../media/image1.png"/></Relationships>
</file>

<file path=ppt/slides/_rels/slide4.xml.rels><?xml version='1.0' encoding='UTF-8' standalone='yes'?>
<Relationships xmlns="http://schemas.openxmlformats.org/package/2006/relationships"><Relationship Id="R8ffc73a1b4674f21" Type="http://schemas.openxmlformats.org/officeDocument/2006/relationships/image" Target="../media/image8.png"/><Relationship Id="R90b342e8a9af4ee1" Type="http://schemas.openxmlformats.org/officeDocument/2006/relationships/notesSlide" Target="../notesSlides/notesSlide4.xml"/><Relationship Id="R9d40ed60ac3745ed" Type="http://schemas.openxmlformats.org/officeDocument/2006/relationships/image" Target="../media/image9.png"/><Relationship Id="Rac4e9e4be074404a" Type="http://schemas.openxmlformats.org/officeDocument/2006/relationships/hyperlink" Target="https://Conformia.controlflot.com" TargetMode="External"/><Relationship Id="Reeb82c82aecc4a89" Type="http://schemas.openxmlformats.org/officeDocument/2006/relationships/slideLayout" Target="../slideLayouts/slideLayout6.xml"/><Relationship Id="rId6" Type="http://schemas.openxmlformats.org/officeDocument/2006/relationships/image" Target="../media/image1.png"/></Relationships>
</file>

<file path=ppt/slides/_rels/slide5.xml.rels><?xml version='1.0' encoding='UTF-8' standalone='yes'?>
<Relationships xmlns="http://schemas.openxmlformats.org/package/2006/relationships"><Relationship Id="R033364ae7dac49ab" Type="http://schemas.openxmlformats.org/officeDocument/2006/relationships/slideLayout" Target="../slideLayouts/slideLayout6.xml"/><Relationship Id="R07990aec85204d11" Type="http://schemas.openxmlformats.org/officeDocument/2006/relationships/notesSlide" Target="../notesSlides/notesSlide5.xml"/><Relationship Id="R589d43fd9d7a48d0" Type="http://schemas.openxmlformats.org/officeDocument/2006/relationships/image" Target="../media/image10.png"/><Relationship Id="R893d593416ce4810" Type="http://schemas.openxmlformats.org/officeDocument/2006/relationships/image" Target="../media/image11.png"/><Relationship Id="Rd6482facf8a143cf" Type="http://schemas.openxmlformats.org/officeDocument/2006/relationships/hyperlink" Target="https://Conformia.controlflot.com" TargetMode="External"/><Relationship Id="rId6" Type="http://schemas.openxmlformats.org/officeDocument/2006/relationships/image" Target="../media/image1.png"/></Relationships>
</file>

<file path=ppt/slides/_rels/slide6.xml.rels><?xml version='1.0' encoding='UTF-8' standalone='yes'?>
<Relationships xmlns="http://schemas.openxmlformats.org/package/2006/relationships"><Relationship Id="R506f506d73d446c0" Type="http://schemas.openxmlformats.org/officeDocument/2006/relationships/image" Target="../media/image14.png"/><Relationship Id="R843bd88059b34cb4" Type="http://schemas.openxmlformats.org/officeDocument/2006/relationships/image" Target="../media/image13.png"/><Relationship Id="R86ab91217ec74573" Type="http://schemas.openxmlformats.org/officeDocument/2006/relationships/image" Target="../media/image12.png"/><Relationship Id="Rc0c2e029a5c54ba2" Type="http://schemas.openxmlformats.org/officeDocument/2006/relationships/hyperlink" Target="https://Conformia.controlflot.com" TargetMode="External"/><Relationship Id="Red66ee2faf7e4d4a" Type="http://schemas.openxmlformats.org/officeDocument/2006/relationships/notesSlide" Target="../notesSlides/notesSlide6.xml"/><Relationship Id="Ref0d484b0e9145c9" Type="http://schemas.openxmlformats.org/officeDocument/2006/relationships/image" Target="../media/image15.png"/><Relationship Id="Rfe82bda0009d442b" Type="http://schemas.openxmlformats.org/officeDocument/2006/relationships/slideLayout" Target="../slideLayouts/slideLayout6.xml"/><Relationship Id="rId8" Type="http://schemas.openxmlformats.org/officeDocument/2006/relationships/image" Target="../media/image1.png"/></Relationships>
</file>

<file path=ppt/slides/_rels/slide7.xml.rels><?xml version='1.0' encoding='UTF-8' standalone='yes'?>
<Relationships xmlns="http://schemas.openxmlformats.org/package/2006/relationships"><Relationship Id="R54dbc2fbfe044121" Type="http://schemas.openxmlformats.org/officeDocument/2006/relationships/image" Target="../media/image17.png"/><Relationship Id="R9ed936a09d6b4d85" Type="http://schemas.openxmlformats.org/officeDocument/2006/relationships/hyperlink" Target="https://Conformia.controlflot.com" TargetMode="External"/><Relationship Id="Rb544b014b5c44c65" Type="http://schemas.openxmlformats.org/officeDocument/2006/relationships/notesSlide" Target="../notesSlides/notesSlide7.xml"/><Relationship Id="Rba043ec2083d4f53" Type="http://schemas.openxmlformats.org/officeDocument/2006/relationships/image" Target="../media/image19.png"/><Relationship Id="Rcf8b2f955cc34d9a" Type="http://schemas.openxmlformats.org/officeDocument/2006/relationships/slideLayout" Target="../slideLayouts/slideLayout6.xml"/><Relationship Id="Red6732afd7204fe6" Type="http://schemas.openxmlformats.org/officeDocument/2006/relationships/image" Target="../media/image18.png"/><Relationship Id="Rf187a213dd3f4cda" Type="http://schemas.openxmlformats.org/officeDocument/2006/relationships/image" Target="../media/image16.png"/><Relationship Id="rId8" Type="http://schemas.openxmlformats.org/officeDocument/2006/relationships/image" Target="../media/image1.png"/></Relationships>
</file>

<file path=ppt/slides/_rels/slide8.xml.rels><?xml version='1.0' encoding='UTF-8' standalone='yes'?>
<Relationships xmlns="http://schemas.openxmlformats.org/package/2006/relationships"><Relationship Id="R23f124ac8e6547fe" Type="http://schemas.openxmlformats.org/officeDocument/2006/relationships/image" Target="../media/image20.png"/><Relationship Id="R28383520c6c94d0d" Type="http://schemas.openxmlformats.org/officeDocument/2006/relationships/image" Target="../media/image22.png"/><Relationship Id="R4917d7cbd217404e" Type="http://schemas.openxmlformats.org/officeDocument/2006/relationships/image" Target="../media/image21.png"/><Relationship Id="R6035277642b04b47" Type="http://schemas.openxmlformats.org/officeDocument/2006/relationships/hyperlink" Target="https://Conformia.controlflot.com" TargetMode="External"/><Relationship Id="R87ee530f5efb4a07" Type="http://schemas.openxmlformats.org/officeDocument/2006/relationships/notesSlide" Target="../notesSlides/notesSlide8.xml"/><Relationship Id="Rabc09a8ac7bd440f" Type="http://schemas.openxmlformats.org/officeDocument/2006/relationships/image" Target="../media/image23.png"/><Relationship Id="Re8794d0a45804051" Type="http://schemas.openxmlformats.org/officeDocument/2006/relationships/slideLayout" Target="../slideLayouts/slideLayout6.xml"/><Relationship Id="rId8" Type="http://schemas.openxmlformats.org/officeDocument/2006/relationships/image" Target="../media/image1.png"/></Relationships>
</file>

<file path=ppt/slides/_rels/slide9.xml.rels><?xml version='1.0' encoding='UTF-8' standalone='yes'?>
<Relationships xmlns="http://schemas.openxmlformats.org/package/2006/relationships"><Relationship Id="R24c7d724237a43c5" Type="http://schemas.openxmlformats.org/officeDocument/2006/relationships/image" Target="../media/image26.png"/><Relationship Id="R32e58c2d130045bc" Type="http://schemas.openxmlformats.org/officeDocument/2006/relationships/hyperlink" Target="https://Conformia.controlflot.com" TargetMode="External"/><Relationship Id="R426fff366f95495f" Type="http://schemas.openxmlformats.org/officeDocument/2006/relationships/notesSlide" Target="../notesSlides/notesSlide9.xml"/><Relationship Id="R7e00f9cf74294a2d" Type="http://schemas.openxmlformats.org/officeDocument/2006/relationships/image" Target="../media/image24.png"/><Relationship Id="R7f2cc226f7904160" Type="http://schemas.openxmlformats.org/officeDocument/2006/relationships/image" Target="../media/image27.png"/><Relationship Id="Rc99b6aa81ff74b35" Type="http://schemas.openxmlformats.org/officeDocument/2006/relationships/slideLayout" Target="../slideLayouts/slideLayout6.xml"/><Relationship Id="Rf37d8b524fcd4714" Type="http://schemas.openxmlformats.org/officeDocument/2006/relationships/image" Target="../media/image25.png"/><Relationship Id="rId8" Type="http://schemas.openxmlformats.org/officeDocument/2006/relationships/image" Target="../media/image1.png"/></Relationships>
</file>

<file path=ppt/slides/_rels/slide10.xml.rels><?xml version='1.0' encoding='UTF-8' standalone='yes'?>
<Relationships xmlns="http://schemas.openxmlformats.org/package/2006/relationships"><Relationship Id="R0ea55433c1314687" Type="http://schemas.openxmlformats.org/officeDocument/2006/relationships/notesSlide" Target="../notesSlides/notesSlide10.xml"/><Relationship Id="R17b0c9134e8d44be" Type="http://schemas.openxmlformats.org/officeDocument/2006/relationships/slideLayout" Target="../slideLayouts/slideLayout6.xml"/><Relationship Id="R69c2e749348142db" Type="http://schemas.openxmlformats.org/officeDocument/2006/relationships/image" Target="../media/image28.png"/><Relationship Id="Ra2310003d2a24c85" Type="http://schemas.openxmlformats.org/officeDocument/2006/relationships/image" Target="../media/image29.png"/><Relationship Id="Ra34acf1f400541bd" Type="http://schemas.openxmlformats.org/officeDocument/2006/relationships/image" Target="../media/image30.png"/><Relationship Id="Ra3d3db935d6f4401" Type="http://schemas.openxmlformats.org/officeDocument/2006/relationships/hyperlink" Target="https://Conformia.controlflot.com" TargetMode="External"/><Relationship Id="Rda222310236148e8" Type="http://schemas.openxmlformats.org/officeDocument/2006/relationships/image" Target="../media/image31.png"/><Relationship Id="rId8" Type="http://schemas.openxmlformats.org/officeDocument/2006/relationships/image" Target="../media/image1.png"/></Relationships>
</file>

<file path=ppt/slides/_rels/slide11.xml.rels><?xml version='1.0' encoding='UTF-8' standalone='yes'?>
<Relationships xmlns="http://schemas.openxmlformats.org/package/2006/relationships"><Relationship Id="R007062977a2f45bf" Type="http://schemas.openxmlformats.org/officeDocument/2006/relationships/hyperlink" Target="https://Conformia.controlflot.com" TargetMode="External"/><Relationship Id="R1f9b9f42aca84885" Type="http://schemas.openxmlformats.org/officeDocument/2006/relationships/image" Target="../media/image33.png"/><Relationship Id="R882162b29cd94ccd" Type="http://schemas.openxmlformats.org/officeDocument/2006/relationships/slideLayout" Target="../slideLayouts/slideLayout6.xml"/><Relationship Id="R8a8cc9dc494f494d" Type="http://schemas.openxmlformats.org/officeDocument/2006/relationships/notesSlide" Target="../notesSlides/notesSlide11.xml"/><Relationship Id="Raf88e92b4a6546a1" Type="http://schemas.openxmlformats.org/officeDocument/2006/relationships/image" Target="../media/image35.png"/><Relationship Id="Rb92e367278354cf9" Type="http://schemas.openxmlformats.org/officeDocument/2006/relationships/image" Target="../media/image34.png"/><Relationship Id="Rf108885a06c14371" Type="http://schemas.openxmlformats.org/officeDocument/2006/relationships/image" Target="../media/image32.png"/><Relationship Id="rId8" Type="http://schemas.openxmlformats.org/officeDocument/2006/relationships/image" Target="../media/image1.png"/></Relationships>
</file>

<file path=ppt/slides/_rels/slide12.xml.rels><?xml version='1.0' encoding='UTF-8' standalone='yes'?>
<Relationships xmlns="http://schemas.openxmlformats.org/package/2006/relationships"><Relationship Id="R2683353ca822480d" Type="http://schemas.openxmlformats.org/officeDocument/2006/relationships/image" Target="../media/image38.png"/><Relationship Id="R480a3fd246aa4693" Type="http://schemas.openxmlformats.org/officeDocument/2006/relationships/image" Target="../media/image36.png"/><Relationship Id="R669667706d6b407e" Type="http://schemas.openxmlformats.org/officeDocument/2006/relationships/image" Target="../media/image39.png"/><Relationship Id="R6fb6a3b27bd8422f" Type="http://schemas.openxmlformats.org/officeDocument/2006/relationships/hyperlink" Target="https://Conformia.controlflot.com" TargetMode="External"/><Relationship Id="R9ae8cea15fac40ec" Type="http://schemas.openxmlformats.org/officeDocument/2006/relationships/slideLayout" Target="../slideLayouts/slideLayout6.xml"/><Relationship Id="R9e401f12971144be" Type="http://schemas.openxmlformats.org/officeDocument/2006/relationships/notesSlide" Target="../notesSlides/notesSlide12.xml"/><Relationship Id="Rd69cffa3ef0a4319" Type="http://schemas.openxmlformats.org/officeDocument/2006/relationships/image" Target="../media/image37.png"/><Relationship Id="rId8" Type="http://schemas.openxmlformats.org/officeDocument/2006/relationships/image" Target="../media/image1.png"/></Relationships>
</file>

<file path=ppt/slides/_rels/slide13.xml.rels><?xml version='1.0' encoding='UTF-8' standalone='yes'?>
<Relationships xmlns="http://schemas.openxmlformats.org/package/2006/relationships"><Relationship Id="R176c78a16c084f9e" Type="http://schemas.openxmlformats.org/officeDocument/2006/relationships/slideLayout" Target="../slideLayouts/slideLayout6.xml"/><Relationship Id="R28bb2aa4509d4a72" Type="http://schemas.openxmlformats.org/officeDocument/2006/relationships/hyperlink" Target="https://Conformia.controlflot.com" TargetMode="External"/><Relationship Id="R4cac80a9e4cb4dd5" Type="http://schemas.openxmlformats.org/officeDocument/2006/relationships/image" Target="../media/image40.png"/><Relationship Id="R6460a92f780143b9" Type="http://schemas.openxmlformats.org/officeDocument/2006/relationships/image" Target="../media/image42.png"/><Relationship Id="R73b262d29d8b4fb0" Type="http://schemas.openxmlformats.org/officeDocument/2006/relationships/notesSlide" Target="../notesSlides/notesSlide13.xml"/><Relationship Id="Raeb1395c3cbc4c57" Type="http://schemas.openxmlformats.org/officeDocument/2006/relationships/image" Target="../media/image43.png"/><Relationship Id="Re5517411740b4736" Type="http://schemas.openxmlformats.org/officeDocument/2006/relationships/image" Target="../media/image41.png"/><Relationship Id="rId8" Type="http://schemas.openxmlformats.org/officeDocument/2006/relationships/image" Target="../media/image1.png"/></Relationships>
</file>

<file path=ppt/slides/_rels/slide14.xml.rels><?xml version='1.0' encoding='UTF-8' standalone='yes'?>
<Relationships xmlns="http://schemas.openxmlformats.org/package/2006/relationships"><Relationship Id="R014ae34c2522468c" Type="http://schemas.openxmlformats.org/officeDocument/2006/relationships/image" Target="../media/image45.png"/><Relationship Id="R430f7737e68f4bb2" Type="http://schemas.openxmlformats.org/officeDocument/2006/relationships/hyperlink" Target="https://Conformia.controlflot.com" TargetMode="External"/><Relationship Id="R905529e45fb74e80" Type="http://schemas.openxmlformats.org/officeDocument/2006/relationships/image" Target="../media/image46.png"/><Relationship Id="Rabcc20468b9d40e0" Type="http://schemas.openxmlformats.org/officeDocument/2006/relationships/image" Target="../media/image47.png"/><Relationship Id="Rd558607c87e3414f" Type="http://schemas.openxmlformats.org/officeDocument/2006/relationships/notesSlide" Target="../notesSlides/notesSlide14.xml"/><Relationship Id="Rfedf8774d0ca4f31" Type="http://schemas.openxmlformats.org/officeDocument/2006/relationships/slideLayout" Target="../slideLayouts/slideLayout6.xml"/><Relationship Id="Rff395e9fdb534fb2" Type="http://schemas.openxmlformats.org/officeDocument/2006/relationships/image" Target="../media/image44.png"/><Relationship Id="rId8" Type="http://schemas.openxmlformats.org/officeDocument/2006/relationships/image" Target="../media/image1.png"/></Relationships>
</file>

<file path=ppt/slides/_rels/slide15.xml.rels><?xml version='1.0' encoding='UTF-8' standalone='yes'?>
<Relationships xmlns="http://schemas.openxmlformats.org/package/2006/relationships"><Relationship Id="R2de11ec808e24666" Type="http://schemas.openxmlformats.org/officeDocument/2006/relationships/hyperlink" Target="https://Conformia.controlflot.com" TargetMode="External"/><Relationship Id="R3f99e4eefadd4af4" Type="http://schemas.openxmlformats.org/officeDocument/2006/relationships/image" Target="../media/image51.png"/><Relationship Id="R4f93f41ee6e741cb" Type="http://schemas.openxmlformats.org/officeDocument/2006/relationships/image" Target="../media/image49.png"/><Relationship Id="R52d2195b63b34fe2" Type="http://schemas.openxmlformats.org/officeDocument/2006/relationships/notesSlide" Target="../notesSlides/notesSlide15.xml"/><Relationship Id="R89052e2a0b1749b2" Type="http://schemas.openxmlformats.org/officeDocument/2006/relationships/image" Target="../media/image48.png"/><Relationship Id="Rb3f498cf19964e71" Type="http://schemas.openxmlformats.org/officeDocument/2006/relationships/image" Target="../media/image50.png"/><Relationship Id="Rdf5960b88cb647bd" Type="http://schemas.openxmlformats.org/officeDocument/2006/relationships/slideLayout" Target="../slideLayouts/slideLayout6.xml"/><Relationship Id="rId8" Type="http://schemas.openxmlformats.org/officeDocument/2006/relationships/image" Target="../media/image1.png"/></Relationships>
</file>

<file path=ppt/slides/_rels/slide16.xml.rels><?xml version='1.0' encoding='UTF-8' standalone='yes'?>
<Relationships xmlns="http://schemas.openxmlformats.org/package/2006/relationships"><Relationship Id="R3895f0f39f6147ad" Type="http://schemas.openxmlformats.org/officeDocument/2006/relationships/hyperlink" Target="https://Conformia.controlflot.com" TargetMode="External"/><Relationship Id="R6d2677dcc4004fa8" Type="http://schemas.openxmlformats.org/officeDocument/2006/relationships/image" Target="../media/image55.png"/><Relationship Id="R74baa0f6291a4394" Type="http://schemas.openxmlformats.org/officeDocument/2006/relationships/notesSlide" Target="../notesSlides/notesSlide16.xml"/><Relationship Id="R8445b5853c4f4ab4" Type="http://schemas.openxmlformats.org/officeDocument/2006/relationships/image" Target="../media/image54.png"/><Relationship Id="Ra8459ee7fca24c33" Type="http://schemas.openxmlformats.org/officeDocument/2006/relationships/image" Target="../media/image52.png"/><Relationship Id="Rae48e94ab7274a79" Type="http://schemas.openxmlformats.org/officeDocument/2006/relationships/image" Target="../media/image53.png"/><Relationship Id="Rf8e4f3edf4984ef8" Type="http://schemas.openxmlformats.org/officeDocument/2006/relationships/slideLayout" Target="../slideLayouts/slideLayout6.xml"/><Relationship Id="rId8" Type="http://schemas.openxmlformats.org/officeDocument/2006/relationships/image" Target="../media/image1.png"/></Relationships>
</file>

<file path=ppt/slides/_rels/slide17.xml.rels><?xml version='1.0' encoding='UTF-8' standalone='yes'?>
<Relationships xmlns="http://schemas.openxmlformats.org/package/2006/relationships"><Relationship Id="R1a309e0804fe49f8" Type="http://schemas.openxmlformats.org/officeDocument/2006/relationships/slideLayout" Target="../slideLayouts/slideLayout6.xml"/><Relationship Id="R1b810d8ba7ad41fa" Type="http://schemas.openxmlformats.org/officeDocument/2006/relationships/image" Target="../media/image57.png"/><Relationship Id="R242ce06201064729" Type="http://schemas.openxmlformats.org/officeDocument/2006/relationships/notesSlide" Target="../notesSlides/notesSlide17.xml"/><Relationship Id="R943d66a17bb840a2" Type="http://schemas.openxmlformats.org/officeDocument/2006/relationships/image" Target="../media/image59.png"/><Relationship Id="R95bcefd736e74781" Type="http://schemas.openxmlformats.org/officeDocument/2006/relationships/hyperlink" Target="https://Conformia.controlflot.com" TargetMode="External"/><Relationship Id="Rd8bba20c64364834" Type="http://schemas.openxmlformats.org/officeDocument/2006/relationships/image" Target="../media/image58.png"/><Relationship Id="Rdc7d3a3e1156464e" Type="http://schemas.openxmlformats.org/officeDocument/2006/relationships/image" Target="../media/image56.png"/><Relationship Id="rId8" Type="http://schemas.openxmlformats.org/officeDocument/2006/relationships/image" Target="../media/image1.png"/></Relationships>
</file>

<file path=ppt/slides/_rels/slide18.xml.rels><?xml version='1.0' encoding='UTF-8' standalone='yes'?>
<Relationships xmlns="http://schemas.openxmlformats.org/package/2006/relationships"><Relationship Id="R17f4ff7ba7a346f5" Type="http://schemas.openxmlformats.org/officeDocument/2006/relationships/image" Target="../media/image61.png"/><Relationship Id="R219a5047d4eb4c14" Type="http://schemas.openxmlformats.org/officeDocument/2006/relationships/image" Target="../media/image60.png"/><Relationship Id="Rb1a130fbbfc44b8d" Type="http://schemas.openxmlformats.org/officeDocument/2006/relationships/notesSlide" Target="../notesSlides/notesSlide18.xml"/><Relationship Id="Rbe5c6dc626a84bef" Type="http://schemas.openxmlformats.org/officeDocument/2006/relationships/hyperlink" Target="https://Conformia.controlflot.com" TargetMode="External"/><Relationship Id="Rfc8b53877c244092" Type="http://schemas.openxmlformats.org/officeDocument/2006/relationships/slideLayout" Target="../slideLayouts/slideLayout6.xml"/><Relationship Id="rId6" Type="http://schemas.openxmlformats.org/officeDocument/2006/relationships/image" Target="../media/image1.png"/></Relationships>
</file>

<file path=ppt/slides/_rels/slide19.xml.rels><?xml version='1.0' encoding='UTF-8' standalone='yes'?>
<Relationships xmlns="http://schemas.openxmlformats.org/package/2006/relationships"><Relationship Id="R137f5e3c494a48cf" Type="http://schemas.openxmlformats.org/officeDocument/2006/relationships/image" Target="../media/image63.png"/><Relationship Id="R34a665845c864e8f" Type="http://schemas.openxmlformats.org/officeDocument/2006/relationships/notesSlide" Target="../notesSlides/notesSlide19.xml"/><Relationship Id="R67a65a524e044b09" Type="http://schemas.openxmlformats.org/officeDocument/2006/relationships/image" Target="../media/image62.png"/><Relationship Id="Rb1c7b2add2c94ae7" Type="http://schemas.openxmlformats.org/officeDocument/2006/relationships/image" Target="../media/image65.png"/><Relationship Id="Rc6c6cf4755c447f3" Type="http://schemas.openxmlformats.org/officeDocument/2006/relationships/slideLayout" Target="../slideLayouts/slideLayout6.xml"/><Relationship Id="Redba9fea599c4cbc" Type="http://schemas.openxmlformats.org/officeDocument/2006/relationships/image" Target="../media/image64.png"/><Relationship Id="Rf3457d8fe99b4ed1" Type="http://schemas.openxmlformats.org/officeDocument/2006/relationships/hyperlink" Target="https://Conformia.controlflot.com" TargetMode="External"/><Relationship Id="rId8" Type="http://schemas.openxmlformats.org/officeDocument/2006/relationships/image" Target="../media/image1.png"/></Relationships>
</file>

<file path=ppt/slides/_rels/slide20.xml.rels><?xml version='1.0' encoding='UTF-8' standalone='yes'?>
<Relationships xmlns="http://schemas.openxmlformats.org/package/2006/relationships"><Relationship Id="Raae6d45b9aa64d96" Type="http://schemas.openxmlformats.org/officeDocument/2006/relationships/notesSlide" Target="../notesSlides/notesSlide20.xml"/><Relationship Id="Rb773ae4cf7d04324" Type="http://schemas.openxmlformats.org/officeDocument/2006/relationships/slideLayout" Target="../slideLayouts/slideLayout6.xml"/><Relationship Id="Rca27d6cd67a446ee" Type="http://schemas.openxmlformats.org/officeDocument/2006/relationships/image" Target="../media/image67.png"/><Relationship Id="Rf039afc62eeb4d69" Type="http://schemas.openxmlformats.org/officeDocument/2006/relationships/image" Target="../media/image66.png"/><Relationship Id="Rf04d98e2139a4072" Type="http://schemas.openxmlformats.org/officeDocument/2006/relationships/hyperlink" Target="https://Conformia.controlflot.com" TargetMode="External"/><Relationship Id="rId6" Type="http://schemas.openxmlformats.org/officeDocument/2006/relationships/image" Target="../media/image1.png"/></Relationships>
</file>

<file path=ppt/slides/_rels/slide21.xml.rels><?xml version='1.0' encoding='UTF-8' standalone='yes'?>
<Relationships xmlns="http://schemas.openxmlformats.org/package/2006/relationships"><Relationship Id="R1b306e33578b4709" Type="http://schemas.openxmlformats.org/officeDocument/2006/relationships/hyperlink" Target="https://Conformia.controlflot.com" TargetMode="External"/><Relationship Id="R2f6aa916ac8a41f7" Type="http://schemas.openxmlformats.org/officeDocument/2006/relationships/image" Target="../media/image71.png"/><Relationship Id="R33504475a4f64193" Type="http://schemas.openxmlformats.org/officeDocument/2006/relationships/image" Target="../media/image70.png"/><Relationship Id="R43fb3429182149c9" Type="http://schemas.openxmlformats.org/officeDocument/2006/relationships/slideLayout" Target="../slideLayouts/slideLayout6.xml"/><Relationship Id="Rc24de398e72e426d" Type="http://schemas.openxmlformats.org/officeDocument/2006/relationships/image" Target="../media/image68.png"/><Relationship Id="Re81c6bc3338c4991" Type="http://schemas.openxmlformats.org/officeDocument/2006/relationships/notesSlide" Target="../notesSlides/notesSlide21.xml"/><Relationship Id="Re9078729334e48eb" Type="http://schemas.openxmlformats.org/officeDocument/2006/relationships/image" Target="../media/image69.png"/><Relationship Id="rId8" Type="http://schemas.openxmlformats.org/officeDocument/2006/relationships/image" Target="../media/image1.png"/></Relationships>
</file>

<file path=ppt/slides/_rels/slide22.xml.rels><?xml version='1.0' encoding='UTF-8' standalone='yes'?>
<Relationships xmlns="http://schemas.openxmlformats.org/package/2006/relationships"><Relationship Id="R0d8f9b4b6e1c4fae" Type="http://schemas.openxmlformats.org/officeDocument/2006/relationships/slideLayout" Target="../slideLayouts/slideLayout6.xml"/><Relationship Id="R329764fd9d59414f" Type="http://schemas.openxmlformats.org/officeDocument/2006/relationships/image" Target="../media/image75.png"/><Relationship Id="R3a110477d20c4587" Type="http://schemas.openxmlformats.org/officeDocument/2006/relationships/image" Target="../media/image73.png"/><Relationship Id="Ra8306b4f21494fbe" Type="http://schemas.openxmlformats.org/officeDocument/2006/relationships/image" Target="../media/image74.png"/><Relationship Id="Raa9dc240006044ce" Type="http://schemas.openxmlformats.org/officeDocument/2006/relationships/image" Target="../media/image72.png"/><Relationship Id="Rc1a2410a9d1740a9" Type="http://schemas.openxmlformats.org/officeDocument/2006/relationships/notesSlide" Target="../notesSlides/notesSlide22.xml"/><Relationship Id="Rf5632d82aab94c72" Type="http://schemas.openxmlformats.org/officeDocument/2006/relationships/hyperlink" Target="https://Conformia.controlflot.com" TargetMode="External"/><Relationship Id="rId8" Type="http://schemas.openxmlformats.org/officeDocument/2006/relationships/image" Target="../media/image1.png"/></Relationships>
</file>

<file path=ppt/slides/_rels/slide23.xml.rels><?xml version='1.0' encoding='UTF-8' standalone='yes'?>
<Relationships xmlns="http://schemas.openxmlformats.org/package/2006/relationships"><Relationship Id="R293703941c4640f4" Type="http://schemas.openxmlformats.org/officeDocument/2006/relationships/image" Target="../media/image76.png"/><Relationship Id="R35feb31a7b5d4287" Type="http://schemas.openxmlformats.org/officeDocument/2006/relationships/image" Target="../media/image77.png"/><Relationship Id="R4127e8a7ad4044f6" Type="http://schemas.openxmlformats.org/officeDocument/2006/relationships/slideLayout" Target="../slideLayouts/slideLayout6.xml"/><Relationship Id="R85136bd7382e421a" Type="http://schemas.openxmlformats.org/officeDocument/2006/relationships/notesSlide" Target="../notesSlides/notesSlide23.xml"/><Relationship Id="Re77c52e5fce44ec6" Type="http://schemas.openxmlformats.org/officeDocument/2006/relationships/hyperlink" Target="https://Conformia.controlflot.com" TargetMode="External"/><Relationship Id="rId6" Type="http://schemas.openxmlformats.org/officeDocument/2006/relationships/image" Target="../media/image1.png"/></Relationships>
</file>

<file path=ppt/slides/_rels/slide24.xml.rels><?xml version='1.0' encoding='UTF-8' standalone='yes'?>
<Relationships xmlns="http://schemas.openxmlformats.org/package/2006/relationships"><Relationship Id="R5db063f36a33417d" Type="http://schemas.openxmlformats.org/officeDocument/2006/relationships/image" Target="../media/image79.png"/><Relationship Id="R894f96228f73406e" Type="http://schemas.openxmlformats.org/officeDocument/2006/relationships/hyperlink" Target="https://Conformia.controlflot.com" TargetMode="External"/><Relationship Id="Rbc4967dff80f489c" Type="http://schemas.openxmlformats.org/officeDocument/2006/relationships/image" Target="../media/image78.png"/><Relationship Id="Rbcf582d10a5742fb" Type="http://schemas.openxmlformats.org/officeDocument/2006/relationships/notesSlide" Target="../notesSlides/notesSlide24.xml"/><Relationship Id="Rc822e665f2c44b75" Type="http://schemas.openxmlformats.org/officeDocument/2006/relationships/slideLayout" Target="../slideLayouts/slideLayout6.xml"/><Relationship Id="rId6" Type="http://schemas.openxmlformats.org/officeDocument/2006/relationships/image" Target="../media/image1.png"/></Relationships>
</file>

<file path=ppt/slides/_rels/slide25.xml.rels><?xml version='1.0' encoding='UTF-8' standalone='yes'?>
<Relationships xmlns="http://schemas.openxmlformats.org/package/2006/relationships"><Relationship Id="R017f41f011a64ed6" Type="http://schemas.openxmlformats.org/officeDocument/2006/relationships/image" Target="../media/image81.png"/><Relationship Id="R17e1607b67124957" Type="http://schemas.openxmlformats.org/officeDocument/2006/relationships/notesSlide" Target="../notesSlides/notesSlide25.xml"/><Relationship Id="R2c722547226943b3" Type="http://schemas.openxmlformats.org/officeDocument/2006/relationships/hyperlink" Target="https://Conformia.controlflot.com" TargetMode="External"/><Relationship Id="R49d5cde65d714520" Type="http://schemas.openxmlformats.org/officeDocument/2006/relationships/slideLayout" Target="../slideLayouts/slideLayout6.xml"/><Relationship Id="Re2a622ed7e82412c" Type="http://schemas.openxmlformats.org/officeDocument/2006/relationships/image" Target="../media/image80.png"/><Relationship Id="rId6" Type="http://schemas.openxmlformats.org/officeDocument/2006/relationships/image" Target="../media/image1.png"/></Relationships>
</file>

<file path=ppt/slides/_rels/slide26.xml.rels><?xml version='1.0' encoding='UTF-8' standalone='yes'?>
<Relationships xmlns="http://schemas.openxmlformats.org/package/2006/relationships"><Relationship Id="R31666b16a6e3477c" Type="http://schemas.openxmlformats.org/officeDocument/2006/relationships/slideLayout" Target="../slideLayouts/slideLayout6.xml"/><Relationship Id="R49c23ce8e7cf41c8" Type="http://schemas.openxmlformats.org/officeDocument/2006/relationships/image" Target="../media/image83.png"/><Relationship Id="R58461a1e880c4c29" Type="http://schemas.openxmlformats.org/officeDocument/2006/relationships/image" Target="../media/image84.png"/><Relationship Id="R5d09d1b93fad4593" Type="http://schemas.openxmlformats.org/officeDocument/2006/relationships/image" Target="../media/image82.png"/><Relationship Id="R741650e081924859" Type="http://schemas.openxmlformats.org/officeDocument/2006/relationships/hyperlink" Target="https://Conformia.controlflot.com" TargetMode="External"/><Relationship Id="Ra63a12bbb1c04377" Type="http://schemas.openxmlformats.org/officeDocument/2006/relationships/notesSlide" Target="../notesSlides/notesSlide26.xml"/><Relationship Id="Re77bda9611844904" Type="http://schemas.openxmlformats.org/officeDocument/2006/relationships/image" Target="../media/image85.png"/><Relationship Id="rId8" Type="http://schemas.openxmlformats.org/officeDocument/2006/relationships/image" Target="../media/image1.png"/></Relationships>
</file>

<file path=ppt/slides/_rels/slide27.xml.rels><?xml version='1.0' encoding='UTF-8' standalone='yes'?>
<Relationships xmlns="http://schemas.openxmlformats.org/package/2006/relationships"><Relationship Id="R0da4d154ab3c4001" Type="http://schemas.openxmlformats.org/officeDocument/2006/relationships/hyperlink" Target="https://Conformia.controlflot.com" TargetMode="External"/><Relationship Id="R36cedc837ce74591" Type="http://schemas.openxmlformats.org/officeDocument/2006/relationships/image" Target="../media/image87.png"/><Relationship Id="R76fda06c1b654718" Type="http://schemas.openxmlformats.org/officeDocument/2006/relationships/image" Target="../media/image86.png"/><Relationship Id="R7dc6f081b0734cbb" Type="http://schemas.openxmlformats.org/officeDocument/2006/relationships/slideLayout" Target="../slideLayouts/slideLayout6.xml"/><Relationship Id="Rb82655f2b01042d6" Type="http://schemas.openxmlformats.org/officeDocument/2006/relationships/notesSlide" Target="../notesSlides/notesSlide27.xml"/><Relationship Id="rId6" Type="http://schemas.openxmlformats.org/officeDocument/2006/relationships/image" Target="../media/image1.png"/></Relationships>
</file>

<file path=ppt/slides/_rels/slide28.xml.rels><?xml version='1.0' encoding='UTF-8' standalone='yes'?>
<Relationships xmlns="http://schemas.openxmlformats.org/package/2006/relationships"><Relationship Id="R005f59e1d6e84cc3" Type="http://schemas.openxmlformats.org/officeDocument/2006/relationships/image" Target="../media/image88.png"/><Relationship Id="R0a35223eca214ed1" Type="http://schemas.openxmlformats.org/officeDocument/2006/relationships/hyperlink" Target="https://Conformia.controlflot.com" TargetMode="External"/><Relationship Id="R1210dbf351694343" Type="http://schemas.openxmlformats.org/officeDocument/2006/relationships/notesSlide" Target="../notesSlides/notesSlide28.xml"/><Relationship Id="R67cef7ec73494c96" Type="http://schemas.openxmlformats.org/officeDocument/2006/relationships/image" Target="../media/image89.png"/><Relationship Id="Ra1bbea1609bd4498" Type="http://schemas.openxmlformats.org/officeDocument/2006/relationships/slideLayout" Target="../slideLayouts/slideLayout6.xml"/><Relationship Id="rId6" Type="http://schemas.openxmlformats.org/officeDocument/2006/relationships/image" Target="../media/image1.png"/></Relationships>
</file>

<file path=ppt/slides/_rels/slide29.xml.rels><?xml version='1.0' encoding='UTF-8' standalone='yes'?>
<Relationships xmlns="http://schemas.openxmlformats.org/package/2006/relationships"><Relationship Id="R3f58d1b3596a434b" Type="http://schemas.openxmlformats.org/officeDocument/2006/relationships/slideLayout" Target="../slideLayouts/slideLayout6.xml"/><Relationship Id="R40bfa5d524be4062" Type="http://schemas.openxmlformats.org/officeDocument/2006/relationships/notesSlide" Target="../notesSlides/notesSlide29.xml"/><Relationship Id="R517e823465fa48d3" Type="http://schemas.openxmlformats.org/officeDocument/2006/relationships/image" Target="../media/image91.png"/><Relationship Id="Rba52a7f3b5c244a3" Type="http://schemas.openxmlformats.org/officeDocument/2006/relationships/hyperlink" Target="https://Conformia.controlflot.com" TargetMode="External"/><Relationship Id="Rda78d9256b054e6f" Type="http://schemas.openxmlformats.org/officeDocument/2006/relationships/image" Target="../media/image90.png"/><Relationship Id="rId6" Type="http://schemas.openxmlformats.org/officeDocument/2006/relationships/image" Target="../media/image1.png"/></Relationships>
</file>

<file path=ppt/slides/_rels/slide30.xml.rels><?xml version='1.0' encoding='UTF-8' standalone='yes'?>
<Relationships xmlns="http://schemas.openxmlformats.org/package/2006/relationships"><Relationship Id="R14d2b5e438d844f8" Type="http://schemas.openxmlformats.org/officeDocument/2006/relationships/image" Target="../media/image93.png"/><Relationship Id="R497b61f8c3974481" Type="http://schemas.openxmlformats.org/officeDocument/2006/relationships/slideLayout" Target="../slideLayouts/slideLayout6.xml"/><Relationship Id="R5c96907761c24af4" Type="http://schemas.openxmlformats.org/officeDocument/2006/relationships/hyperlink" Target="https://Conformia.controlflot.com" TargetMode="External"/><Relationship Id="R5ede9b4843b94544" Type="http://schemas.openxmlformats.org/officeDocument/2006/relationships/image" Target="../media/image92.png"/><Relationship Id="R93960ff794574c36" Type="http://schemas.openxmlformats.org/officeDocument/2006/relationships/notesSlide" Target="../notesSlides/notesSlide30.xml"/><Relationship Id="Rdaaea9bf2558481e" Type="http://schemas.openxmlformats.org/officeDocument/2006/relationships/image" Target="../media/image.jpeg"/><Relationship Id="rId7" Type="http://schemas.openxmlformats.org/officeDocument/2006/relationships/image" Target="../media/image1.png"/></Relationships>
</file>

<file path=ppt/slides/_rels/slide31.xml.rels><?xml version='1.0' encoding='UTF-8' standalone='yes'?>
<Relationships xmlns="http://schemas.openxmlformats.org/package/2006/relationships"><Relationship Id="R10dfa16b51724a1c" Type="http://schemas.openxmlformats.org/officeDocument/2006/relationships/slideLayout" Target="../slideLayouts/slideLayout6.xml"/><Relationship Id="R2ce17b7052394f09" Type="http://schemas.openxmlformats.org/officeDocument/2006/relationships/image" Target="../media/image95.png"/><Relationship Id="R3ce51b3d15074354" Type="http://schemas.openxmlformats.org/officeDocument/2006/relationships/notesSlide" Target="../notesSlides/notesSlide31.xml"/><Relationship Id="R6d4d527def574dd5" Type="http://schemas.openxmlformats.org/officeDocument/2006/relationships/hyperlink" Target="https://Conformia.controlflot.com" TargetMode="External"/><Relationship Id="Ref020cadf7da424f" Type="http://schemas.openxmlformats.org/officeDocument/2006/relationships/image" Target="../media/image94.png"/><Relationship Id="rId6" Type="http://schemas.openxmlformats.org/officeDocument/2006/relationships/image" Target="../media/image1.png"/></Relationships>
</file>

<file path=ppt/slides/_rels/slide32.xml.rels><?xml version='1.0' encoding='UTF-8' standalone='yes'?>
<Relationships xmlns="http://schemas.openxmlformats.org/package/2006/relationships"><Relationship Id="R068c0d9b7c0f4855" Type="http://schemas.openxmlformats.org/officeDocument/2006/relationships/slideLayout" Target="../slideLayouts/slideLayout6.xml"/><Relationship Id="R289e9d83abd44c79" Type="http://schemas.openxmlformats.org/officeDocument/2006/relationships/image" Target="../media/image96.png"/><Relationship Id="R31de2aa542ff45f0" Type="http://schemas.openxmlformats.org/officeDocument/2006/relationships/hyperlink" Target="https://Conformia.controlflot.com" TargetMode="External"/><Relationship Id="R5cd2169b3e774b79" Type="http://schemas.openxmlformats.org/officeDocument/2006/relationships/notesSlide" Target="../notesSlides/notesSlide32.xml"/><Relationship Id="Ra75ea7a104194098" Type="http://schemas.openxmlformats.org/officeDocument/2006/relationships/hyperlink" Target="https://Conformia.controlflot.com" TargetMode="External"/><Relationship Id="Re04be52e147142a2" Type="http://schemas.openxmlformats.org/officeDocument/2006/relationships/image" Target="../media/image97.png"/><Relationship Id="rId7" Type="http://schemas.openxmlformats.org/officeDocument/2006/relationships/image" Target="../media/image1.png"/></Relationships>
</file>

<file path=ppt/slides/slide1.xml><?xml version="1.0" encoding="utf-8"?>
<p:sld xmlns:p="http://schemas.openxmlformats.org/presentationml/2006/main">
  <p:cSld>
    <p:bg>
      <p:bgPr>
        <a:solidFill xmlns:a="http://schemas.openxmlformats.org/drawingml/2006/main">
          <a:srgbClr val="F5F7F2"/>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09C19E95-9A6E-4206-AC48-F4F262224535}"/>
              </a:ext>
            </a:extLst>
          </p:cNvPr>
          <p:cNvSpPr>
            <a:spLocks xmlns:a="http://schemas.openxmlformats.org/drawingml/2006/main" noGrp="1"/>
          </p:cNvSpPr>
          <p:nvPr/>
        </p:nvSpPr>
        <p:spPr>
          <a:xfrm xmlns:a="http://schemas.openxmlformats.org/drawingml/2006/main">
            <a:off x="0" y="0"/>
            <a:ext cx="152400"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CE27839C-272E-465A-891D-E9001DA44644}"/>
              </a:ext>
            </a:extLst>
          </p:cNvPr>
          <p:cNvPicPr>
            <a:picLocks xmlns:a="http://schemas.openxmlformats.org/drawingml/2006/main" noChangeAspect="1"/>
          </p:cNvPicPr>
          <p:nvPr/>
        </p:nvPicPr>
        <p:blipFill>
          <a:blip xmlns:r="http://schemas.openxmlformats.org/officeDocument/2006/relationships" xmlns:a="http://schemas.openxmlformats.org/drawingml/2006/main" r:embed="Rde89f685719f40a4"/>
          <a:stretch xmlns:a="http://schemas.openxmlformats.org/drawingml/2006/main"/>
        </p:blipFill>
        <p:spPr>
          <a:xfrm xmlns:a="http://schemas.openxmlformats.org/drawingml/2006/main">
            <a:off x="8572500" y="429371"/>
            <a:ext cx="2952750" cy="1055783"/>
          </a:xfrm>
          <a:prstGeom xmlns:a="http://schemas.openxmlformats.org/drawingml/2006/main" prst="rect">
            <a:avLst/>
          </a:prstGeom>
        </p:spPr>
      </p:pic>
      <p:pic xmlns:a="http://schemas.openxmlformats.org/drawingml/2006/main" xmlns:r="http://schemas.openxmlformats.org/officeDocument/2006/relationships">
        <p:nvPicPr>
          <p:cNvPr id="10" name="Picture 9" descr="ControlFlot-Conformia.png"/>
          <p:cNvPicPr>
            <a:picLocks noChangeAspect="1"/>
          </p:cNvPicPr>
          <p:nvPr/>
        </p:nvPicPr>
        <p:blipFill>
          <a:blip r:embed="rId7"/>
          <a:stretch>
            <a:fillRect/>
          </a:stretch>
        </p:blipFill>
        <p:spPr>
          <a:xfrm>
            <a:off x="2172651" y="2138680"/>
            <a:ext cx="5084447" cy="1694815"/>
          </a:xfrm>
          <a:prstGeom prst="rect">
            <a:avLst/>
          </a:prstGeom>
        </p:spPr>
      </p:pic>
      <p:sp>
        <p:nvSpPr>
          <p:cNvPr id="4" name="">
            <a:extLst xmlns:a="http://schemas.openxmlformats.org/drawingml/2006/main">
              <a:ext uri="{FF2B5EF4-FFF2-40B4-BE49-F238E27FC236}">
                <a16:creationId xmlns:a16="http://schemas.microsoft.com/office/drawing/2014/main" id="{83C11933-1F6B-40EF-8692-47DBF7444A43}"/>
              </a:ext>
            </a:extLst>
          </p:cNvPr>
          <p:cNvSpPr>
            <a:spLocks xmlns:a="http://schemas.openxmlformats.org/drawingml/2006/main" noGrp="1"/>
          </p:cNvSpPr>
          <p:nvPr/>
        </p:nvSpPr>
        <p:spPr>
          <a:xfrm xmlns:a="http://schemas.openxmlformats.org/drawingml/2006/main">
            <a:off x="809625" y="4191000"/>
            <a:ext cx="10382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b="1">
                <a:solidFill>
                  <a:srgbClr val="004E2B"/>
                </a:solidFill>
                <a:latin typeface="Arial"/>
                <a:ea typeface="Arial"/>
                <a:cs typeface="Arial"/>
              </a:defRPr>
            </a:defPPr>
            <a:lvl1pPr>
              <a:defRPr sz="2850" b="1">
                <a:solidFill>
                  <a:srgbClr val="004E2B"/>
                </a:solidFill>
                <a:latin typeface="Arial"/>
                <a:ea typeface="Arial"/>
                <a:cs typeface="Arial"/>
              </a:defRPr>
            </a:lvl1pPr>
            <a:lvl2pPr>
              <a:defRPr sz="2850" b="1">
                <a:solidFill>
                  <a:srgbClr val="004E2B"/>
                </a:solidFill>
                <a:latin typeface="Arial"/>
                <a:ea typeface="Arial"/>
                <a:cs typeface="Arial"/>
              </a:defRPr>
            </a:lvl2pPr>
            <a:lvl3pPr>
              <a:defRPr sz="2850" b="1">
                <a:solidFill>
                  <a:srgbClr val="004E2B"/>
                </a:solidFill>
                <a:latin typeface="Arial"/>
                <a:ea typeface="Arial"/>
                <a:cs typeface="Arial"/>
              </a:defRPr>
            </a:lvl3pPr>
            <a:lvl4pPr>
              <a:defRPr sz="2850" b="1">
                <a:solidFill>
                  <a:srgbClr val="004E2B"/>
                </a:solidFill>
                <a:latin typeface="Arial"/>
                <a:ea typeface="Arial"/>
                <a:cs typeface="Arial"/>
              </a:defRPr>
            </a:lvl4pPr>
            <a:lvl5pPr>
              <a:defRPr sz="2850" b="1">
                <a:solidFill>
                  <a:srgbClr val="004E2B"/>
                </a:solidFill>
                <a:latin typeface="Arial"/>
                <a:ea typeface="Arial"/>
                <a:cs typeface="Arial"/>
              </a:defRPr>
            </a:lvl5pPr>
            <a:lvl6pPr>
              <a:defRPr sz="2850" b="1">
                <a:solidFill>
                  <a:srgbClr val="004E2B"/>
                </a:solidFill>
                <a:latin typeface="Arial"/>
                <a:ea typeface="Arial"/>
                <a:cs typeface="Arial"/>
              </a:defRPr>
            </a:lvl6pPr>
            <a:lvl7pPr>
              <a:defRPr sz="2850" b="1">
                <a:solidFill>
                  <a:srgbClr val="004E2B"/>
                </a:solidFill>
                <a:latin typeface="Arial"/>
                <a:ea typeface="Arial"/>
                <a:cs typeface="Arial"/>
              </a:defRPr>
            </a:lvl7pPr>
            <a:lvl8pPr>
              <a:defRPr sz="2850" b="1">
                <a:solidFill>
                  <a:srgbClr val="004E2B"/>
                </a:solidFill>
                <a:latin typeface="Arial"/>
                <a:ea typeface="Arial"/>
                <a:cs typeface="Arial"/>
              </a:defRPr>
            </a:lvl8pPr>
            <a:lvl9pPr>
              <a:defRPr sz="2850" b="1">
                <a:solidFill>
                  <a:srgbClr val="004E2B"/>
                </a:solidFill>
                <a:latin typeface="Arial"/>
                <a:ea typeface="Arial"/>
                <a:cs typeface="Arial"/>
              </a:defRPr>
            </a:lvl9pPr>
          </a:lstStyle>
          <a:p xmlns:a="http://schemas.openxmlformats.org/drawingml/2006/main">
            <a:pPr>
              <a:defRPr sz="2850" b="1">
                <a:solidFill>
                  <a:srgbClr val="004E2B"/>
                </a:solidFill>
                <a:latin typeface="Arial"/>
                <a:ea typeface="Arial"/>
                <a:cs typeface="Arial"/>
              </a:defRPr>
            </a:pPr>
            <a:r>
              <a:rPr sz="2850" b="1">
                <a:solidFill>
                  <a:srgbClr val="004E2B"/>
                </a:solidFill>
                <a:latin typeface="Arial"/>
                <a:ea typeface="Arial"/>
                <a:cs typeface="Arial"/>
              </a:rPr>
              <a:t>Documents, infractions et état des véhicules</a:t>
            </a:r>
          </a:p>
          <a:p xmlns:a="http://schemas.openxmlformats.org/drawingml/2006/main">
            <a:pPr>
              <a:defRPr sz="2850" b="1">
                <a:solidFill>
                  <a:srgbClr val="004E2B"/>
                </a:solidFill>
                <a:latin typeface="Arial"/>
                <a:ea typeface="Arial"/>
                <a:cs typeface="Arial"/>
              </a:defRPr>
            </a:pPr>
            <a:r>
              <a:rPr sz="2850" b="1">
                <a:solidFill>
                  <a:srgbClr val="004E2B"/>
                </a:solidFill>
                <a:latin typeface="Arial"/>
                <a:ea typeface="Arial"/>
                <a:cs typeface="Arial"/>
              </a:rPr>
              <a:t>De l’accès à la file d’attente de l’usine</a:t>
            </a:r>
          </a:p>
        </p:txBody>
      </p:sp>
      <p:sp>
        <p:nvSpPr>
          <p:cNvPr id="5" name="">
            <a:extLst xmlns:a="http://schemas.openxmlformats.org/drawingml/2006/main">
              <a:ext uri="{FF2B5EF4-FFF2-40B4-BE49-F238E27FC236}">
                <a16:creationId xmlns:a16="http://schemas.microsoft.com/office/drawing/2014/main" id="{D9A2BD6A-7F63-4341-9971-FE89FAA89A55}"/>
              </a:ext>
            </a:extLst>
          </p:cNvPr>
          <p:cNvSpPr>
            <a:spLocks xmlns:a="http://schemas.openxmlformats.org/drawingml/2006/main" noGrp="1"/>
          </p:cNvSpPr>
          <p:nvPr/>
        </p:nvSpPr>
        <p:spPr>
          <a:xfrm xmlns:a="http://schemas.openxmlformats.org/drawingml/2006/main">
            <a:off x="809625" y="5381625"/>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1">
                <a:solidFill>
                  <a:srgbClr val="004E2B"/>
                </a:solidFill>
                <a:latin typeface="Arial"/>
                <a:ea typeface="Arial"/>
                <a:cs typeface="Arial"/>
              </a:defRPr>
            </a:defPPr>
            <a:lvl1pPr>
              <a:defRPr sz="2100" b="1">
                <a:solidFill>
                  <a:srgbClr val="004E2B"/>
                </a:solidFill>
                <a:latin typeface="Arial"/>
                <a:ea typeface="Arial"/>
                <a:cs typeface="Arial"/>
              </a:defRPr>
            </a:lvl1pPr>
            <a:lvl2pPr>
              <a:defRPr sz="2100" b="1">
                <a:solidFill>
                  <a:srgbClr val="004E2B"/>
                </a:solidFill>
                <a:latin typeface="Arial"/>
                <a:ea typeface="Arial"/>
                <a:cs typeface="Arial"/>
              </a:defRPr>
            </a:lvl2pPr>
            <a:lvl3pPr>
              <a:defRPr sz="2100" b="1">
                <a:solidFill>
                  <a:srgbClr val="004E2B"/>
                </a:solidFill>
                <a:latin typeface="Arial"/>
                <a:ea typeface="Arial"/>
                <a:cs typeface="Arial"/>
              </a:defRPr>
            </a:lvl3pPr>
            <a:lvl4pPr>
              <a:defRPr sz="2100" b="1">
                <a:solidFill>
                  <a:srgbClr val="004E2B"/>
                </a:solidFill>
                <a:latin typeface="Arial"/>
                <a:ea typeface="Arial"/>
                <a:cs typeface="Arial"/>
              </a:defRPr>
            </a:lvl4pPr>
            <a:lvl5pPr>
              <a:defRPr sz="2100" b="1">
                <a:solidFill>
                  <a:srgbClr val="004E2B"/>
                </a:solidFill>
                <a:latin typeface="Arial"/>
                <a:ea typeface="Arial"/>
                <a:cs typeface="Arial"/>
              </a:defRPr>
            </a:lvl5pPr>
            <a:lvl6pPr>
              <a:defRPr sz="2100" b="1">
                <a:solidFill>
                  <a:srgbClr val="004E2B"/>
                </a:solidFill>
                <a:latin typeface="Arial"/>
                <a:ea typeface="Arial"/>
                <a:cs typeface="Arial"/>
              </a:defRPr>
            </a:lvl6pPr>
            <a:lvl7pPr>
              <a:defRPr sz="2100" b="1">
                <a:solidFill>
                  <a:srgbClr val="004E2B"/>
                </a:solidFill>
                <a:latin typeface="Arial"/>
                <a:ea typeface="Arial"/>
                <a:cs typeface="Arial"/>
              </a:defRPr>
            </a:lvl7pPr>
            <a:lvl8pPr>
              <a:defRPr sz="2100" b="1">
                <a:solidFill>
                  <a:srgbClr val="004E2B"/>
                </a:solidFill>
                <a:latin typeface="Arial"/>
                <a:ea typeface="Arial"/>
                <a:cs typeface="Arial"/>
              </a:defRPr>
            </a:lvl8pPr>
            <a:lvl9pPr>
              <a:defRPr sz="2100" b="1">
                <a:solidFill>
                  <a:srgbClr val="004E2B"/>
                </a:solidFill>
                <a:latin typeface="Arial"/>
                <a:ea typeface="Arial"/>
                <a:cs typeface="Arial"/>
              </a:defRPr>
            </a:lvl9pPr>
          </a:lstStyle>
          <a:p xmlns:a="http://schemas.openxmlformats.org/drawingml/2006/main">
            <a:pPr>
              <a:defRPr sz="2100" b="1">
                <a:solidFill>
                  <a:srgbClr val="004E2B"/>
                </a:solidFill>
                <a:latin typeface="Arial"/>
                <a:ea typeface="Arial"/>
                <a:cs typeface="Arial"/>
              </a:defRPr>
            </a:pPr>
            <a:r>
              <a:rPr>
                <a:hlinkClick xmlns:r="http://schemas.openxmlformats.org/officeDocument/2006/relationships" r:id="R5cd4ffb3b12e456f"/>
              </a:rPr>
              <a:t>Conformia.controlflot.com</a:t>
            </a:r>
          </a:p>
        </p:txBody>
      </p:sp>
      <p:sp>
        <p:nvSpPr>
          <p:cNvPr id="6" name="">
            <a:extLst xmlns:a="http://schemas.openxmlformats.org/drawingml/2006/main">
              <a:ext uri="{FF2B5EF4-FFF2-40B4-BE49-F238E27FC236}">
                <a16:creationId xmlns:a16="http://schemas.microsoft.com/office/drawing/2014/main" id="{364F46D2-7555-4071-BD25-C367146B0971}"/>
              </a:ext>
            </a:extLst>
          </p:cNvPr>
          <p:cNvSpPr>
            <a:spLocks xmlns:a="http://schemas.openxmlformats.org/drawingml/2006/main" noGrp="1"/>
          </p:cNvSpPr>
          <p:nvPr/>
        </p:nvSpPr>
        <p:spPr>
          <a:xfrm xmlns:a="http://schemas.openxmlformats.org/drawingml/2006/main">
            <a:off x="809625" y="58293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650" b="0">
                <a:solidFill>
                  <a:srgbClr val="69796C"/>
                </a:solidFill>
                <a:latin typeface="Arial"/>
                <a:ea typeface="Arial"/>
                <a:cs typeface="Arial"/>
              </a:defRPr>
            </a:defPPr>
            <a:lvl1pPr>
              <a:defRPr sz="1650" b="0">
                <a:solidFill>
                  <a:srgbClr val="69796C"/>
                </a:solidFill>
                <a:latin typeface="Arial"/>
                <a:ea typeface="Arial"/>
                <a:cs typeface="Arial"/>
              </a:defRPr>
            </a:lvl1pPr>
            <a:lvl2pPr>
              <a:defRPr sz="1650" b="0">
                <a:solidFill>
                  <a:srgbClr val="69796C"/>
                </a:solidFill>
                <a:latin typeface="Arial"/>
                <a:ea typeface="Arial"/>
                <a:cs typeface="Arial"/>
              </a:defRPr>
            </a:lvl2pPr>
            <a:lvl3pPr>
              <a:defRPr sz="1650" b="0">
                <a:solidFill>
                  <a:srgbClr val="69796C"/>
                </a:solidFill>
                <a:latin typeface="Arial"/>
                <a:ea typeface="Arial"/>
                <a:cs typeface="Arial"/>
              </a:defRPr>
            </a:lvl3pPr>
            <a:lvl4pPr>
              <a:defRPr sz="1650" b="0">
                <a:solidFill>
                  <a:srgbClr val="69796C"/>
                </a:solidFill>
                <a:latin typeface="Arial"/>
                <a:ea typeface="Arial"/>
                <a:cs typeface="Arial"/>
              </a:defRPr>
            </a:lvl4pPr>
            <a:lvl5pPr>
              <a:defRPr sz="1650" b="0">
                <a:solidFill>
                  <a:srgbClr val="69796C"/>
                </a:solidFill>
                <a:latin typeface="Arial"/>
                <a:ea typeface="Arial"/>
                <a:cs typeface="Arial"/>
              </a:defRPr>
            </a:lvl5pPr>
            <a:lvl6pPr>
              <a:defRPr sz="1650" b="0">
                <a:solidFill>
                  <a:srgbClr val="69796C"/>
                </a:solidFill>
                <a:latin typeface="Arial"/>
                <a:ea typeface="Arial"/>
                <a:cs typeface="Arial"/>
              </a:defRPr>
            </a:lvl6pPr>
            <a:lvl7pPr>
              <a:defRPr sz="1650" b="0">
                <a:solidFill>
                  <a:srgbClr val="69796C"/>
                </a:solidFill>
                <a:latin typeface="Arial"/>
                <a:ea typeface="Arial"/>
                <a:cs typeface="Arial"/>
              </a:defRPr>
            </a:lvl7pPr>
            <a:lvl8pPr>
              <a:defRPr sz="1650" b="0">
                <a:solidFill>
                  <a:srgbClr val="69796C"/>
                </a:solidFill>
                <a:latin typeface="Arial"/>
                <a:ea typeface="Arial"/>
                <a:cs typeface="Arial"/>
              </a:defRPr>
            </a:lvl8pPr>
            <a:lvl9pPr>
              <a:defRPr sz="1650" b="0">
                <a:solidFill>
                  <a:srgbClr val="69796C"/>
                </a:solidFill>
                <a:latin typeface="Arial"/>
                <a:ea typeface="Arial"/>
                <a:cs typeface="Arial"/>
              </a:defRPr>
            </a:lvl9pPr>
          </a:lstStyle>
          <a:p xmlns:a="http://schemas.openxmlformats.org/drawingml/2006/main">
            <a:pPr>
              <a:defRPr sz="1650" b="0">
                <a:solidFill>
                  <a:srgbClr val="69796C"/>
                </a:solidFill>
                <a:latin typeface="Arial"/>
                <a:ea typeface="Arial"/>
                <a:cs typeface="Arial"/>
              </a:defRPr>
            </a:pPr>
            <a:r>
              <a:rPr sz="1650" b="0">
                <a:solidFill>
                  <a:srgbClr val="69796C"/>
                </a:solidFill>
                <a:latin typeface="Arial"/>
                <a:ea typeface="Arial"/>
                <a:cs typeface="Arial"/>
              </a:rPr>
              <a:t>Présenté par ControlFlot à Ciments du Maroc • 5 novembre 2026</a:t>
            </a:r>
          </a:p>
        </p:txBody>
      </p:sp>
      <p:pic>
        <p:nvPicPr>
          <p:cNvPr id="7" name="">
            <a:extLst xmlns:a="http://schemas.openxmlformats.org/drawingml/2006/main">
              <a:ext uri="{FF2B5EF4-FFF2-40B4-BE49-F238E27FC236}">
                <a16:creationId xmlns:a16="http://schemas.microsoft.com/office/drawing/2014/main" id="{39A337F1-F695-473D-89E6-21B69E00D8E9}"/>
              </a:ext>
            </a:extLst>
          </p:cNvPr>
          <p:cNvPicPr>
            <a:picLocks xmlns:a="http://schemas.openxmlformats.org/drawingml/2006/main" noChangeAspect="1"/>
          </p:cNvPicPr>
          <p:nvPr/>
        </p:nvPicPr>
        <p:blipFill>
          <a:blip xmlns:r="http://schemas.openxmlformats.org/officeDocument/2006/relationships" xmlns:a="http://schemas.openxmlformats.org/drawingml/2006/main" r:embed="Rc9bcfcd12501412f"/>
          <a:stretch xmlns:a="http://schemas.openxmlformats.org/drawingml/2006/main"/>
        </p:blipFill>
        <p:spPr>
          <a:xfrm xmlns:a="http://schemas.openxmlformats.org/drawingml/2006/main">
            <a:off x="809625" y="6210300"/>
            <a:ext cx="304800" cy="30480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1024641A-0935-45E7-8BC5-A3172114C7D5}"/>
              </a:ext>
            </a:extLst>
          </p:cNvPr>
          <p:cNvSpPr>
            <a:spLocks xmlns:a="http://schemas.openxmlformats.org/drawingml/2006/main" noGrp="1"/>
          </p:cNvSpPr>
          <p:nvPr/>
        </p:nvSpPr>
        <p:spPr>
          <a:xfrm xmlns:a="http://schemas.openxmlformats.org/drawingml/2006/main">
            <a:off x="1228725" y="6267450"/>
            <a:ext cx="200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62747"/>
                </a:solidFill>
                <a:latin typeface="Arial"/>
                <a:ea typeface="Arial"/>
                <a:cs typeface="Arial"/>
              </a:defRPr>
            </a:defPPr>
            <a:lvl1pPr>
              <a:defRPr sz="1350" b="1">
                <a:solidFill>
                  <a:srgbClr val="062747"/>
                </a:solidFill>
                <a:latin typeface="Arial"/>
                <a:ea typeface="Arial"/>
                <a:cs typeface="Arial"/>
              </a:defRPr>
            </a:lvl1pPr>
            <a:lvl2pPr>
              <a:defRPr sz="1350" b="1">
                <a:solidFill>
                  <a:srgbClr val="062747"/>
                </a:solidFill>
                <a:latin typeface="Arial"/>
                <a:ea typeface="Arial"/>
                <a:cs typeface="Arial"/>
              </a:defRPr>
            </a:lvl2pPr>
            <a:lvl3pPr>
              <a:defRPr sz="1350" b="1">
                <a:solidFill>
                  <a:srgbClr val="062747"/>
                </a:solidFill>
                <a:latin typeface="Arial"/>
                <a:ea typeface="Arial"/>
                <a:cs typeface="Arial"/>
              </a:defRPr>
            </a:lvl3pPr>
            <a:lvl4pPr>
              <a:defRPr sz="1350" b="1">
                <a:solidFill>
                  <a:srgbClr val="062747"/>
                </a:solidFill>
                <a:latin typeface="Arial"/>
                <a:ea typeface="Arial"/>
                <a:cs typeface="Arial"/>
              </a:defRPr>
            </a:lvl4pPr>
            <a:lvl5pPr>
              <a:defRPr sz="1350" b="1">
                <a:solidFill>
                  <a:srgbClr val="062747"/>
                </a:solidFill>
                <a:latin typeface="Arial"/>
                <a:ea typeface="Arial"/>
                <a:cs typeface="Arial"/>
              </a:defRPr>
            </a:lvl5pPr>
            <a:lvl6pPr>
              <a:defRPr sz="1350" b="1">
                <a:solidFill>
                  <a:srgbClr val="062747"/>
                </a:solidFill>
                <a:latin typeface="Arial"/>
                <a:ea typeface="Arial"/>
                <a:cs typeface="Arial"/>
              </a:defRPr>
            </a:lvl6pPr>
            <a:lvl7pPr>
              <a:defRPr sz="1350" b="1">
                <a:solidFill>
                  <a:srgbClr val="062747"/>
                </a:solidFill>
                <a:latin typeface="Arial"/>
                <a:ea typeface="Arial"/>
                <a:cs typeface="Arial"/>
              </a:defRPr>
            </a:lvl7pPr>
            <a:lvl8pPr>
              <a:defRPr sz="1350" b="1">
                <a:solidFill>
                  <a:srgbClr val="062747"/>
                </a:solidFill>
                <a:latin typeface="Arial"/>
                <a:ea typeface="Arial"/>
                <a:cs typeface="Arial"/>
              </a:defRPr>
            </a:lvl8pPr>
            <a:lvl9pPr>
              <a:defRPr sz="1350" b="1">
                <a:solidFill>
                  <a:srgbClr val="062747"/>
                </a:solidFill>
                <a:latin typeface="Arial"/>
                <a:ea typeface="Arial"/>
                <a:cs typeface="Arial"/>
              </a:defRPr>
            </a:lvl9pPr>
          </a:lstStyle>
          <a:p xmlns:a="http://schemas.openxmlformats.org/drawingml/2006/main">
            <a:pPr>
              <a:defRPr sz="1350" b="1">
                <a:solidFill>
                  <a:srgbClr val="062747"/>
                </a:solidFill>
                <a:latin typeface="Arial"/>
                <a:ea typeface="Arial"/>
                <a:cs typeface="Arial"/>
              </a:defRPr>
            </a:pPr>
            <a:r>
              <a:rPr sz="1350" b="1">
                <a:solidFill>
                  <a:srgbClr val="062747"/>
                </a:solidFill>
                <a:latin typeface="Arial"/>
                <a:ea typeface="Arial"/>
                <a:cs typeface="Arial"/>
              </a:rPr>
              <a:t>CONTROLFLOT</a:t>
            </a:r>
          </a:p>
        </p:txBody>
      </p:sp>
    </p:spTree>
    <p:extLst>
      <p:ext uri="{BB962C8B-B14F-4D97-AF65-F5344CB8AC3E}">
        <p14:creationId xmlns:p14="http://schemas.microsoft.com/office/powerpoint/2010/main" val="8702961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7C915523-4967-49E9-B1BB-84C745C70D4C}"/>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20" name="Picture 19"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CB34DA8A-F9D1-41FB-9782-0CE4F90F9F9C}"/>
              </a:ext>
            </a:extLst>
          </p:cNvPr>
          <p:cNvPicPr>
            <a:picLocks xmlns:a="http://schemas.openxmlformats.org/drawingml/2006/main" noChangeAspect="1"/>
          </p:cNvPicPr>
          <p:nvPr/>
        </p:nvPicPr>
        <p:blipFill>
          <a:blip xmlns:r="http://schemas.openxmlformats.org/officeDocument/2006/relationships" xmlns:a="http://schemas.openxmlformats.org/drawingml/2006/main" r:embed="Rf3aede0c455a45f8"/>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37250B4-F1D9-4DA4-A902-83A17E95A66A}"/>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Trois critères pour décider de l’accès</a:t>
            </a:r>
          </a:p>
        </p:txBody>
      </p:sp>
      <p:sp>
        <p:nvSpPr>
          <p:cNvPr id="5" name="">
            <a:extLst xmlns:a="http://schemas.openxmlformats.org/drawingml/2006/main">
              <a:ext uri="{FF2B5EF4-FFF2-40B4-BE49-F238E27FC236}">
                <a16:creationId xmlns:a16="http://schemas.microsoft.com/office/drawing/2014/main" id="{01AA14CB-5971-4071-B697-5632ED0933FF}"/>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900c2020ab884e81"/>
              </a:rPr>
              <a:t>Conformia.controlflot.com</a:t>
            </a:r>
          </a:p>
        </p:txBody>
      </p:sp>
      <p:sp>
        <p:nvSpPr>
          <p:cNvPr id="6" name="">
            <a:extLst xmlns:a="http://schemas.openxmlformats.org/drawingml/2006/main">
              <a:ext uri="{FF2B5EF4-FFF2-40B4-BE49-F238E27FC236}">
                <a16:creationId xmlns:a16="http://schemas.microsoft.com/office/drawing/2014/main" id="{A1FD58DF-0195-4784-816B-3EFE7482F02A}"/>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F6542FE9-AE36-4640-BF71-AF8614B92818}"/>
              </a:ext>
            </a:extLst>
          </p:cNvPr>
          <p:cNvSpPr>
            <a:spLocks xmlns:a="http://schemas.openxmlformats.org/drawingml/2006/main" noGrp="1"/>
          </p:cNvSpPr>
          <p:nvPr/>
        </p:nvSpPr>
        <p:spPr>
          <a:xfrm xmlns:a="http://schemas.openxmlformats.org/drawingml/2006/main">
            <a:off x="381000" y="1752600"/>
            <a:ext cx="3571875" cy="76200"/>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A19352F3-02DC-4653-97B6-B67AD4184135}"/>
              </a:ext>
            </a:extLst>
          </p:cNvPr>
          <p:cNvSpPr>
            <a:spLocks xmlns:a="http://schemas.openxmlformats.org/drawingml/2006/main" noGrp="1"/>
          </p:cNvSpPr>
          <p:nvPr/>
        </p:nvSpPr>
        <p:spPr>
          <a:xfrm xmlns:a="http://schemas.openxmlformats.org/drawingml/2006/main">
            <a:off x="381000" y="2057400"/>
            <a:ext cx="3571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b="1">
                <a:solidFill>
                  <a:srgbClr val="004E2B"/>
                </a:solidFill>
                <a:latin typeface="Arial"/>
                <a:ea typeface="Arial"/>
                <a:cs typeface="Arial"/>
              </a:defRPr>
            </a:defPPr>
            <a:lvl1pPr>
              <a:defRPr sz="2400" b="1">
                <a:solidFill>
                  <a:srgbClr val="004E2B"/>
                </a:solidFill>
                <a:latin typeface="Arial"/>
                <a:ea typeface="Arial"/>
                <a:cs typeface="Arial"/>
              </a:defRPr>
            </a:lvl1pPr>
            <a:lvl2pPr>
              <a:defRPr sz="2400" b="1">
                <a:solidFill>
                  <a:srgbClr val="004E2B"/>
                </a:solidFill>
                <a:latin typeface="Arial"/>
                <a:ea typeface="Arial"/>
                <a:cs typeface="Arial"/>
              </a:defRPr>
            </a:lvl2pPr>
            <a:lvl3pPr>
              <a:defRPr sz="2400" b="1">
                <a:solidFill>
                  <a:srgbClr val="004E2B"/>
                </a:solidFill>
                <a:latin typeface="Arial"/>
                <a:ea typeface="Arial"/>
                <a:cs typeface="Arial"/>
              </a:defRPr>
            </a:lvl3pPr>
            <a:lvl4pPr>
              <a:defRPr sz="2400" b="1">
                <a:solidFill>
                  <a:srgbClr val="004E2B"/>
                </a:solidFill>
                <a:latin typeface="Arial"/>
                <a:ea typeface="Arial"/>
                <a:cs typeface="Arial"/>
              </a:defRPr>
            </a:lvl4pPr>
            <a:lvl5pPr>
              <a:defRPr sz="2400" b="1">
                <a:solidFill>
                  <a:srgbClr val="004E2B"/>
                </a:solidFill>
                <a:latin typeface="Arial"/>
                <a:ea typeface="Arial"/>
                <a:cs typeface="Arial"/>
              </a:defRPr>
            </a:lvl5pPr>
            <a:lvl6pPr>
              <a:defRPr sz="2400" b="1">
                <a:solidFill>
                  <a:srgbClr val="004E2B"/>
                </a:solidFill>
                <a:latin typeface="Arial"/>
                <a:ea typeface="Arial"/>
                <a:cs typeface="Arial"/>
              </a:defRPr>
            </a:lvl6pPr>
            <a:lvl7pPr>
              <a:defRPr sz="2400" b="1">
                <a:solidFill>
                  <a:srgbClr val="004E2B"/>
                </a:solidFill>
                <a:latin typeface="Arial"/>
                <a:ea typeface="Arial"/>
                <a:cs typeface="Arial"/>
              </a:defRPr>
            </a:lvl7pPr>
            <a:lvl8pPr>
              <a:defRPr sz="2400" b="1">
                <a:solidFill>
                  <a:srgbClr val="004E2B"/>
                </a:solidFill>
                <a:latin typeface="Arial"/>
                <a:ea typeface="Arial"/>
                <a:cs typeface="Arial"/>
              </a:defRPr>
            </a:lvl8pPr>
            <a:lvl9pPr>
              <a:defRPr sz="2400" b="1">
                <a:solidFill>
                  <a:srgbClr val="004E2B"/>
                </a:solidFill>
                <a:latin typeface="Arial"/>
                <a:ea typeface="Arial"/>
                <a:cs typeface="Arial"/>
              </a:defRPr>
            </a:lvl9pPr>
          </a:lstStyle>
          <a:p xmlns:a="http://schemas.openxmlformats.org/drawingml/2006/main">
            <a:pPr>
              <a:defRPr sz="2400" b="1">
                <a:solidFill>
                  <a:srgbClr val="004E2B"/>
                </a:solidFill>
                <a:latin typeface="Arial"/>
                <a:ea typeface="Arial"/>
                <a:cs typeface="Arial"/>
              </a:defRPr>
            </a:pPr>
            <a:r>
              <a:rPr sz="2400" b="1">
                <a:solidFill>
                  <a:srgbClr val="004E2B"/>
                </a:solidFill>
                <a:latin typeface="Arial"/>
                <a:ea typeface="Arial"/>
                <a:cs typeface="Arial"/>
              </a:rPr>
              <a:t>Documents</a:t>
            </a:r>
          </a:p>
        </p:txBody>
      </p:sp>
      <p:sp>
        <p:nvSpPr>
          <p:cNvPr id="9" name="">
            <a:extLst xmlns:a="http://schemas.openxmlformats.org/drawingml/2006/main">
              <a:ext uri="{FF2B5EF4-FFF2-40B4-BE49-F238E27FC236}">
                <a16:creationId xmlns:a16="http://schemas.microsoft.com/office/drawing/2014/main" id="{CF032A3D-D47A-46C1-91E4-9BB67CB1B05C}"/>
              </a:ext>
            </a:extLst>
          </p:cNvPr>
          <p:cNvSpPr>
            <a:spLocks xmlns:a="http://schemas.openxmlformats.org/drawingml/2006/main" noGrp="1"/>
          </p:cNvSpPr>
          <p:nvPr/>
        </p:nvSpPr>
        <p:spPr>
          <a:xfrm xmlns:a="http://schemas.openxmlformats.org/drawingml/2006/main">
            <a:off x="381000" y="2714625"/>
            <a:ext cx="33813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D30"/>
                </a:solidFill>
                <a:latin typeface="Arial"/>
                <a:ea typeface="Arial"/>
                <a:cs typeface="Arial"/>
              </a:defRPr>
            </a:defPPr>
            <a:lvl1pPr>
              <a:defRPr sz="2025" b="0">
                <a:solidFill>
                  <a:srgbClr val="243D30"/>
                </a:solidFill>
                <a:latin typeface="Arial"/>
                <a:ea typeface="Arial"/>
                <a:cs typeface="Arial"/>
              </a:defRPr>
            </a:lvl1pPr>
            <a:lvl2pPr>
              <a:defRPr sz="2025" b="0">
                <a:solidFill>
                  <a:srgbClr val="243D30"/>
                </a:solidFill>
                <a:latin typeface="Arial"/>
                <a:ea typeface="Arial"/>
                <a:cs typeface="Arial"/>
              </a:defRPr>
            </a:lvl2pPr>
            <a:lvl3pPr>
              <a:defRPr sz="2025" b="0">
                <a:solidFill>
                  <a:srgbClr val="243D30"/>
                </a:solidFill>
                <a:latin typeface="Arial"/>
                <a:ea typeface="Arial"/>
                <a:cs typeface="Arial"/>
              </a:defRPr>
            </a:lvl3pPr>
            <a:lvl4pPr>
              <a:defRPr sz="2025" b="0">
                <a:solidFill>
                  <a:srgbClr val="243D30"/>
                </a:solidFill>
                <a:latin typeface="Arial"/>
                <a:ea typeface="Arial"/>
                <a:cs typeface="Arial"/>
              </a:defRPr>
            </a:lvl4pPr>
            <a:lvl5pPr>
              <a:defRPr sz="2025" b="0">
                <a:solidFill>
                  <a:srgbClr val="243D30"/>
                </a:solidFill>
                <a:latin typeface="Arial"/>
                <a:ea typeface="Arial"/>
                <a:cs typeface="Arial"/>
              </a:defRPr>
            </a:lvl5pPr>
            <a:lvl6pPr>
              <a:defRPr sz="2025" b="0">
                <a:solidFill>
                  <a:srgbClr val="243D30"/>
                </a:solidFill>
                <a:latin typeface="Arial"/>
                <a:ea typeface="Arial"/>
                <a:cs typeface="Arial"/>
              </a:defRPr>
            </a:lvl6pPr>
            <a:lvl7pPr>
              <a:defRPr sz="2025" b="0">
                <a:solidFill>
                  <a:srgbClr val="243D30"/>
                </a:solidFill>
                <a:latin typeface="Arial"/>
                <a:ea typeface="Arial"/>
                <a:cs typeface="Arial"/>
              </a:defRPr>
            </a:lvl7pPr>
            <a:lvl8pPr>
              <a:defRPr sz="2025" b="0">
                <a:solidFill>
                  <a:srgbClr val="243D30"/>
                </a:solidFill>
                <a:latin typeface="Arial"/>
                <a:ea typeface="Arial"/>
                <a:cs typeface="Arial"/>
              </a:defRPr>
            </a:lvl8pPr>
            <a:lvl9pPr>
              <a:defRPr sz="2025" b="0">
                <a:solidFill>
                  <a:srgbClr val="243D30"/>
                </a:solidFill>
                <a:latin typeface="Arial"/>
                <a:ea typeface="Arial"/>
                <a:cs typeface="Arial"/>
              </a:defRPr>
            </a:lvl9pPr>
          </a:lstStyle>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Pièces valides du transporteur, du chauffeur, du tracteur et de la remorque.</a:t>
            </a:r>
          </a:p>
        </p:txBody>
      </p:sp>
      <p:sp>
        <p:nvSpPr>
          <p:cNvPr id="10" name="">
            <a:extLst xmlns:a="http://schemas.openxmlformats.org/drawingml/2006/main">
              <a:ext uri="{FF2B5EF4-FFF2-40B4-BE49-F238E27FC236}">
                <a16:creationId xmlns:a16="http://schemas.microsoft.com/office/drawing/2014/main" id="{00A07A49-5CA6-4512-8736-9B6378F9B3A0}"/>
              </a:ext>
            </a:extLst>
          </p:cNvPr>
          <p:cNvSpPr>
            <a:spLocks xmlns:a="http://schemas.openxmlformats.org/drawingml/2006/main" noGrp="1"/>
          </p:cNvSpPr>
          <p:nvPr/>
        </p:nvSpPr>
        <p:spPr>
          <a:xfrm xmlns:a="http://schemas.openxmlformats.org/drawingml/2006/main">
            <a:off x="4238625" y="1752600"/>
            <a:ext cx="3571875" cy="76200"/>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08852B3-3DA3-4E3D-BA0D-B3ADED62B164}"/>
              </a:ext>
            </a:extLst>
          </p:cNvPr>
          <p:cNvSpPr>
            <a:spLocks xmlns:a="http://schemas.openxmlformats.org/drawingml/2006/main" noGrp="1"/>
          </p:cNvSpPr>
          <p:nvPr/>
        </p:nvSpPr>
        <p:spPr>
          <a:xfrm xmlns:a="http://schemas.openxmlformats.org/drawingml/2006/main">
            <a:off x="4238625" y="2057400"/>
            <a:ext cx="3571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b="1">
                <a:solidFill>
                  <a:srgbClr val="004E2B"/>
                </a:solidFill>
                <a:latin typeface="Arial"/>
                <a:ea typeface="Arial"/>
                <a:cs typeface="Arial"/>
              </a:defRPr>
            </a:defPPr>
            <a:lvl1pPr>
              <a:defRPr sz="2400" b="1">
                <a:solidFill>
                  <a:srgbClr val="004E2B"/>
                </a:solidFill>
                <a:latin typeface="Arial"/>
                <a:ea typeface="Arial"/>
                <a:cs typeface="Arial"/>
              </a:defRPr>
            </a:lvl1pPr>
            <a:lvl2pPr>
              <a:defRPr sz="2400" b="1">
                <a:solidFill>
                  <a:srgbClr val="004E2B"/>
                </a:solidFill>
                <a:latin typeface="Arial"/>
                <a:ea typeface="Arial"/>
                <a:cs typeface="Arial"/>
              </a:defRPr>
            </a:lvl2pPr>
            <a:lvl3pPr>
              <a:defRPr sz="2400" b="1">
                <a:solidFill>
                  <a:srgbClr val="004E2B"/>
                </a:solidFill>
                <a:latin typeface="Arial"/>
                <a:ea typeface="Arial"/>
                <a:cs typeface="Arial"/>
              </a:defRPr>
            </a:lvl3pPr>
            <a:lvl4pPr>
              <a:defRPr sz="2400" b="1">
                <a:solidFill>
                  <a:srgbClr val="004E2B"/>
                </a:solidFill>
                <a:latin typeface="Arial"/>
                <a:ea typeface="Arial"/>
                <a:cs typeface="Arial"/>
              </a:defRPr>
            </a:lvl4pPr>
            <a:lvl5pPr>
              <a:defRPr sz="2400" b="1">
                <a:solidFill>
                  <a:srgbClr val="004E2B"/>
                </a:solidFill>
                <a:latin typeface="Arial"/>
                <a:ea typeface="Arial"/>
                <a:cs typeface="Arial"/>
              </a:defRPr>
            </a:lvl5pPr>
            <a:lvl6pPr>
              <a:defRPr sz="2400" b="1">
                <a:solidFill>
                  <a:srgbClr val="004E2B"/>
                </a:solidFill>
                <a:latin typeface="Arial"/>
                <a:ea typeface="Arial"/>
                <a:cs typeface="Arial"/>
              </a:defRPr>
            </a:lvl6pPr>
            <a:lvl7pPr>
              <a:defRPr sz="2400" b="1">
                <a:solidFill>
                  <a:srgbClr val="004E2B"/>
                </a:solidFill>
                <a:latin typeface="Arial"/>
                <a:ea typeface="Arial"/>
                <a:cs typeface="Arial"/>
              </a:defRPr>
            </a:lvl7pPr>
            <a:lvl8pPr>
              <a:defRPr sz="2400" b="1">
                <a:solidFill>
                  <a:srgbClr val="004E2B"/>
                </a:solidFill>
                <a:latin typeface="Arial"/>
                <a:ea typeface="Arial"/>
                <a:cs typeface="Arial"/>
              </a:defRPr>
            </a:lvl8pPr>
            <a:lvl9pPr>
              <a:defRPr sz="2400" b="1">
                <a:solidFill>
                  <a:srgbClr val="004E2B"/>
                </a:solidFill>
                <a:latin typeface="Arial"/>
                <a:ea typeface="Arial"/>
                <a:cs typeface="Arial"/>
              </a:defRPr>
            </a:lvl9pPr>
          </a:lstStyle>
          <a:p xmlns:a="http://schemas.openxmlformats.org/drawingml/2006/main">
            <a:pPr>
              <a:defRPr sz="2400" b="1">
                <a:solidFill>
                  <a:srgbClr val="004E2B"/>
                </a:solidFill>
                <a:latin typeface="Arial"/>
                <a:ea typeface="Arial"/>
                <a:cs typeface="Arial"/>
              </a:defRPr>
            </a:pPr>
            <a:r>
              <a:rPr sz="2400" b="1">
                <a:solidFill>
                  <a:srgbClr val="004E2B"/>
                </a:solidFill>
                <a:latin typeface="Arial"/>
                <a:ea typeface="Arial"/>
                <a:cs typeface="Arial"/>
              </a:rPr>
              <a:t>Chauffeur</a:t>
            </a:r>
          </a:p>
        </p:txBody>
      </p:sp>
      <p:sp>
        <p:nvSpPr>
          <p:cNvPr id="12" name="">
            <a:extLst xmlns:a="http://schemas.openxmlformats.org/drawingml/2006/main">
              <a:ext uri="{FF2B5EF4-FFF2-40B4-BE49-F238E27FC236}">
                <a16:creationId xmlns:a16="http://schemas.microsoft.com/office/drawing/2014/main" id="{D472A039-5458-49FD-9409-C0B41C22EE86}"/>
              </a:ext>
            </a:extLst>
          </p:cNvPr>
          <p:cNvSpPr>
            <a:spLocks xmlns:a="http://schemas.openxmlformats.org/drawingml/2006/main" noGrp="1"/>
          </p:cNvSpPr>
          <p:nvPr/>
        </p:nvSpPr>
        <p:spPr>
          <a:xfrm xmlns:a="http://schemas.openxmlformats.org/drawingml/2006/main">
            <a:off x="4238625" y="2714625"/>
            <a:ext cx="33813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D30"/>
                </a:solidFill>
                <a:latin typeface="Arial"/>
                <a:ea typeface="Arial"/>
                <a:cs typeface="Arial"/>
              </a:defRPr>
            </a:defPPr>
            <a:lvl1pPr>
              <a:defRPr sz="2025" b="0">
                <a:solidFill>
                  <a:srgbClr val="243D30"/>
                </a:solidFill>
                <a:latin typeface="Arial"/>
                <a:ea typeface="Arial"/>
                <a:cs typeface="Arial"/>
              </a:defRPr>
            </a:lvl1pPr>
            <a:lvl2pPr>
              <a:defRPr sz="2025" b="0">
                <a:solidFill>
                  <a:srgbClr val="243D30"/>
                </a:solidFill>
                <a:latin typeface="Arial"/>
                <a:ea typeface="Arial"/>
                <a:cs typeface="Arial"/>
              </a:defRPr>
            </a:lvl2pPr>
            <a:lvl3pPr>
              <a:defRPr sz="2025" b="0">
                <a:solidFill>
                  <a:srgbClr val="243D30"/>
                </a:solidFill>
                <a:latin typeface="Arial"/>
                <a:ea typeface="Arial"/>
                <a:cs typeface="Arial"/>
              </a:defRPr>
            </a:lvl3pPr>
            <a:lvl4pPr>
              <a:defRPr sz="2025" b="0">
                <a:solidFill>
                  <a:srgbClr val="243D30"/>
                </a:solidFill>
                <a:latin typeface="Arial"/>
                <a:ea typeface="Arial"/>
                <a:cs typeface="Arial"/>
              </a:defRPr>
            </a:lvl4pPr>
            <a:lvl5pPr>
              <a:defRPr sz="2025" b="0">
                <a:solidFill>
                  <a:srgbClr val="243D30"/>
                </a:solidFill>
                <a:latin typeface="Arial"/>
                <a:ea typeface="Arial"/>
                <a:cs typeface="Arial"/>
              </a:defRPr>
            </a:lvl5pPr>
            <a:lvl6pPr>
              <a:defRPr sz="2025" b="0">
                <a:solidFill>
                  <a:srgbClr val="243D30"/>
                </a:solidFill>
                <a:latin typeface="Arial"/>
                <a:ea typeface="Arial"/>
                <a:cs typeface="Arial"/>
              </a:defRPr>
            </a:lvl6pPr>
            <a:lvl7pPr>
              <a:defRPr sz="2025" b="0">
                <a:solidFill>
                  <a:srgbClr val="243D30"/>
                </a:solidFill>
                <a:latin typeface="Arial"/>
                <a:ea typeface="Arial"/>
                <a:cs typeface="Arial"/>
              </a:defRPr>
            </a:lvl7pPr>
            <a:lvl8pPr>
              <a:defRPr sz="2025" b="0">
                <a:solidFill>
                  <a:srgbClr val="243D30"/>
                </a:solidFill>
                <a:latin typeface="Arial"/>
                <a:ea typeface="Arial"/>
                <a:cs typeface="Arial"/>
              </a:defRPr>
            </a:lvl8pPr>
            <a:lvl9pPr>
              <a:defRPr sz="2025" b="0">
                <a:solidFill>
                  <a:srgbClr val="243D30"/>
                </a:solidFill>
                <a:latin typeface="Arial"/>
                <a:ea typeface="Arial"/>
                <a:cs typeface="Arial"/>
              </a:defRPr>
            </a:lvl9pPr>
          </a:lstStyle>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Documentation, aptitude documentée, infractions et note de conduite.</a:t>
            </a:r>
          </a:p>
        </p:txBody>
      </p:sp>
      <p:sp>
        <p:nvSpPr>
          <p:cNvPr id="13" name="">
            <a:extLst xmlns:a="http://schemas.openxmlformats.org/drawingml/2006/main">
              <a:ext uri="{FF2B5EF4-FFF2-40B4-BE49-F238E27FC236}">
                <a16:creationId xmlns:a16="http://schemas.microsoft.com/office/drawing/2014/main" id="{83ABD661-E24A-4DD9-A2CF-B2C96896B2C6}"/>
              </a:ext>
            </a:extLst>
          </p:cNvPr>
          <p:cNvSpPr>
            <a:spLocks xmlns:a="http://schemas.openxmlformats.org/drawingml/2006/main" noGrp="1"/>
          </p:cNvSpPr>
          <p:nvPr/>
        </p:nvSpPr>
        <p:spPr>
          <a:xfrm xmlns:a="http://schemas.openxmlformats.org/drawingml/2006/main">
            <a:off x="8096250" y="1752600"/>
            <a:ext cx="3571875" cy="76200"/>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6377CD65-93AD-4554-885B-6A210939D1B7}"/>
              </a:ext>
            </a:extLst>
          </p:cNvPr>
          <p:cNvSpPr>
            <a:spLocks xmlns:a="http://schemas.openxmlformats.org/drawingml/2006/main" noGrp="1"/>
          </p:cNvSpPr>
          <p:nvPr/>
        </p:nvSpPr>
        <p:spPr>
          <a:xfrm xmlns:a="http://schemas.openxmlformats.org/drawingml/2006/main">
            <a:off x="8096250" y="2057400"/>
            <a:ext cx="3571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b="1">
                <a:solidFill>
                  <a:srgbClr val="004E2B"/>
                </a:solidFill>
                <a:latin typeface="Arial"/>
                <a:ea typeface="Arial"/>
                <a:cs typeface="Arial"/>
              </a:defRPr>
            </a:defPPr>
            <a:lvl1pPr>
              <a:defRPr sz="2400" b="1">
                <a:solidFill>
                  <a:srgbClr val="004E2B"/>
                </a:solidFill>
                <a:latin typeface="Arial"/>
                <a:ea typeface="Arial"/>
                <a:cs typeface="Arial"/>
              </a:defRPr>
            </a:lvl1pPr>
            <a:lvl2pPr>
              <a:defRPr sz="2400" b="1">
                <a:solidFill>
                  <a:srgbClr val="004E2B"/>
                </a:solidFill>
                <a:latin typeface="Arial"/>
                <a:ea typeface="Arial"/>
                <a:cs typeface="Arial"/>
              </a:defRPr>
            </a:lvl2pPr>
            <a:lvl3pPr>
              <a:defRPr sz="2400" b="1">
                <a:solidFill>
                  <a:srgbClr val="004E2B"/>
                </a:solidFill>
                <a:latin typeface="Arial"/>
                <a:ea typeface="Arial"/>
                <a:cs typeface="Arial"/>
              </a:defRPr>
            </a:lvl3pPr>
            <a:lvl4pPr>
              <a:defRPr sz="2400" b="1">
                <a:solidFill>
                  <a:srgbClr val="004E2B"/>
                </a:solidFill>
                <a:latin typeface="Arial"/>
                <a:ea typeface="Arial"/>
                <a:cs typeface="Arial"/>
              </a:defRPr>
            </a:lvl4pPr>
            <a:lvl5pPr>
              <a:defRPr sz="2400" b="1">
                <a:solidFill>
                  <a:srgbClr val="004E2B"/>
                </a:solidFill>
                <a:latin typeface="Arial"/>
                <a:ea typeface="Arial"/>
                <a:cs typeface="Arial"/>
              </a:defRPr>
            </a:lvl5pPr>
            <a:lvl6pPr>
              <a:defRPr sz="2400" b="1">
                <a:solidFill>
                  <a:srgbClr val="004E2B"/>
                </a:solidFill>
                <a:latin typeface="Arial"/>
                <a:ea typeface="Arial"/>
                <a:cs typeface="Arial"/>
              </a:defRPr>
            </a:lvl6pPr>
            <a:lvl7pPr>
              <a:defRPr sz="2400" b="1">
                <a:solidFill>
                  <a:srgbClr val="004E2B"/>
                </a:solidFill>
                <a:latin typeface="Arial"/>
                <a:ea typeface="Arial"/>
                <a:cs typeface="Arial"/>
              </a:defRPr>
            </a:lvl7pPr>
            <a:lvl8pPr>
              <a:defRPr sz="2400" b="1">
                <a:solidFill>
                  <a:srgbClr val="004E2B"/>
                </a:solidFill>
                <a:latin typeface="Arial"/>
                <a:ea typeface="Arial"/>
                <a:cs typeface="Arial"/>
              </a:defRPr>
            </a:lvl8pPr>
            <a:lvl9pPr>
              <a:defRPr sz="2400" b="1">
                <a:solidFill>
                  <a:srgbClr val="004E2B"/>
                </a:solidFill>
                <a:latin typeface="Arial"/>
                <a:ea typeface="Arial"/>
                <a:cs typeface="Arial"/>
              </a:defRPr>
            </a:lvl9pPr>
          </a:lstStyle>
          <a:p xmlns:a="http://schemas.openxmlformats.org/drawingml/2006/main">
            <a:pPr>
              <a:defRPr sz="2400" b="1">
                <a:solidFill>
                  <a:srgbClr val="004E2B"/>
                </a:solidFill>
                <a:latin typeface="Arial"/>
                <a:ea typeface="Arial"/>
                <a:cs typeface="Arial"/>
              </a:defRPr>
            </a:pPr>
            <a:r>
              <a:rPr sz="2400" b="1">
                <a:solidFill>
                  <a:srgbClr val="004E2B"/>
                </a:solidFill>
                <a:latin typeface="Arial"/>
                <a:ea typeface="Arial"/>
                <a:cs typeface="Arial"/>
              </a:rPr>
              <a:t>Véhicule</a:t>
            </a:r>
          </a:p>
        </p:txBody>
      </p:sp>
      <p:sp>
        <p:nvSpPr>
          <p:cNvPr id="15" name="">
            <a:extLst xmlns:a="http://schemas.openxmlformats.org/drawingml/2006/main">
              <a:ext uri="{FF2B5EF4-FFF2-40B4-BE49-F238E27FC236}">
                <a16:creationId xmlns:a16="http://schemas.microsoft.com/office/drawing/2014/main" id="{6E10486F-CAA2-4E3E-AB1E-CE4DEAA6A1EA}"/>
              </a:ext>
            </a:extLst>
          </p:cNvPr>
          <p:cNvSpPr>
            <a:spLocks xmlns:a="http://schemas.openxmlformats.org/drawingml/2006/main" noGrp="1"/>
          </p:cNvSpPr>
          <p:nvPr/>
        </p:nvSpPr>
        <p:spPr>
          <a:xfrm xmlns:a="http://schemas.openxmlformats.org/drawingml/2006/main">
            <a:off x="8096250" y="2714625"/>
            <a:ext cx="33813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D30"/>
                </a:solidFill>
                <a:latin typeface="Arial"/>
                <a:ea typeface="Arial"/>
                <a:cs typeface="Arial"/>
              </a:defRPr>
            </a:defPPr>
            <a:lvl1pPr>
              <a:defRPr sz="2025" b="0">
                <a:solidFill>
                  <a:srgbClr val="243D30"/>
                </a:solidFill>
                <a:latin typeface="Arial"/>
                <a:ea typeface="Arial"/>
                <a:cs typeface="Arial"/>
              </a:defRPr>
            </a:lvl1pPr>
            <a:lvl2pPr>
              <a:defRPr sz="2025" b="0">
                <a:solidFill>
                  <a:srgbClr val="243D30"/>
                </a:solidFill>
                <a:latin typeface="Arial"/>
                <a:ea typeface="Arial"/>
                <a:cs typeface="Arial"/>
              </a:defRPr>
            </a:lvl2pPr>
            <a:lvl3pPr>
              <a:defRPr sz="2025" b="0">
                <a:solidFill>
                  <a:srgbClr val="243D30"/>
                </a:solidFill>
                <a:latin typeface="Arial"/>
                <a:ea typeface="Arial"/>
                <a:cs typeface="Arial"/>
              </a:defRPr>
            </a:lvl3pPr>
            <a:lvl4pPr>
              <a:defRPr sz="2025" b="0">
                <a:solidFill>
                  <a:srgbClr val="243D30"/>
                </a:solidFill>
                <a:latin typeface="Arial"/>
                <a:ea typeface="Arial"/>
                <a:cs typeface="Arial"/>
              </a:defRPr>
            </a:lvl4pPr>
            <a:lvl5pPr>
              <a:defRPr sz="2025" b="0">
                <a:solidFill>
                  <a:srgbClr val="243D30"/>
                </a:solidFill>
                <a:latin typeface="Arial"/>
                <a:ea typeface="Arial"/>
                <a:cs typeface="Arial"/>
              </a:defRPr>
            </a:lvl5pPr>
            <a:lvl6pPr>
              <a:defRPr sz="2025" b="0">
                <a:solidFill>
                  <a:srgbClr val="243D30"/>
                </a:solidFill>
                <a:latin typeface="Arial"/>
                <a:ea typeface="Arial"/>
                <a:cs typeface="Arial"/>
              </a:defRPr>
            </a:lvl6pPr>
            <a:lvl7pPr>
              <a:defRPr sz="2025" b="0">
                <a:solidFill>
                  <a:srgbClr val="243D30"/>
                </a:solidFill>
                <a:latin typeface="Arial"/>
                <a:ea typeface="Arial"/>
                <a:cs typeface="Arial"/>
              </a:defRPr>
            </a:lvl7pPr>
            <a:lvl8pPr>
              <a:defRPr sz="2025" b="0">
                <a:solidFill>
                  <a:srgbClr val="243D30"/>
                </a:solidFill>
                <a:latin typeface="Arial"/>
                <a:ea typeface="Arial"/>
                <a:cs typeface="Arial"/>
              </a:defRPr>
            </a:lvl8pPr>
            <a:lvl9pPr>
              <a:defRPr sz="2025" b="0">
                <a:solidFill>
                  <a:srgbClr val="243D30"/>
                </a:solidFill>
                <a:latin typeface="Arial"/>
                <a:ea typeface="Arial"/>
                <a:cs typeface="Arial"/>
              </a:defRPr>
            </a:lvl9pPr>
          </a:lstStyle>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Documents, état du tracteur et de la remorque, anomalies et infractions associées.</a:t>
            </a:r>
          </a:p>
        </p:txBody>
      </p:sp>
      <p:sp>
        <p:nvSpPr>
          <p:cNvPr id="16" name="">
            <a:extLst xmlns:a="http://schemas.openxmlformats.org/drawingml/2006/main">
              <a:ext uri="{FF2B5EF4-FFF2-40B4-BE49-F238E27FC236}">
                <a16:creationId xmlns:a16="http://schemas.microsoft.com/office/drawing/2014/main" id="{1C5C044A-950B-4405-9BE0-4C94EE878B6A}"/>
              </a:ext>
            </a:extLst>
          </p:cNvPr>
          <p:cNvSpPr>
            <a:spLocks xmlns:a="http://schemas.openxmlformats.org/drawingml/2006/main" noGrp="1"/>
          </p:cNvSpPr>
          <p:nvPr/>
        </p:nvSpPr>
        <p:spPr>
          <a:xfrm xmlns:a="http://schemas.openxmlformats.org/drawingml/2006/main">
            <a:off x="381000" y="4667250"/>
            <a:ext cx="11334750" cy="9525"/>
          </a:xfrm>
          <a:prstGeom xmlns:a="http://schemas.openxmlformats.org/drawingml/2006/main" prst="rect">
            <a:avLst/>
          </a:prstGeom>
          <a:solidFill xmlns:a="http://schemas.openxmlformats.org/drawingml/2006/main">
            <a:srgbClr val="CFDDC8"/>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EDABCAE9-E9F0-471E-8B3B-1B00459D276E}"/>
              </a:ext>
            </a:extLst>
          </p:cNvPr>
          <p:cNvSpPr>
            <a:spLocks xmlns:a="http://schemas.openxmlformats.org/drawingml/2006/main" noGrp="1"/>
          </p:cNvSpPr>
          <p:nvPr/>
        </p:nvSpPr>
        <p:spPr>
          <a:xfrm xmlns:a="http://schemas.openxmlformats.org/drawingml/2006/main">
            <a:off x="381000" y="5000625"/>
            <a:ext cx="11239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b="1">
                <a:solidFill>
                  <a:srgbClr val="004E2B"/>
                </a:solidFill>
                <a:latin typeface="Arial"/>
                <a:ea typeface="Arial"/>
                <a:cs typeface="Arial"/>
              </a:defRPr>
            </a:defPPr>
            <a:lvl1pPr>
              <a:defRPr sz="2400" b="1">
                <a:solidFill>
                  <a:srgbClr val="004E2B"/>
                </a:solidFill>
                <a:latin typeface="Arial"/>
                <a:ea typeface="Arial"/>
                <a:cs typeface="Arial"/>
              </a:defRPr>
            </a:lvl1pPr>
            <a:lvl2pPr>
              <a:defRPr sz="2400" b="1">
                <a:solidFill>
                  <a:srgbClr val="004E2B"/>
                </a:solidFill>
                <a:latin typeface="Arial"/>
                <a:ea typeface="Arial"/>
                <a:cs typeface="Arial"/>
              </a:defRPr>
            </a:lvl2pPr>
            <a:lvl3pPr>
              <a:defRPr sz="2400" b="1">
                <a:solidFill>
                  <a:srgbClr val="004E2B"/>
                </a:solidFill>
                <a:latin typeface="Arial"/>
                <a:ea typeface="Arial"/>
                <a:cs typeface="Arial"/>
              </a:defRPr>
            </a:lvl3pPr>
            <a:lvl4pPr>
              <a:defRPr sz="2400" b="1">
                <a:solidFill>
                  <a:srgbClr val="004E2B"/>
                </a:solidFill>
                <a:latin typeface="Arial"/>
                <a:ea typeface="Arial"/>
                <a:cs typeface="Arial"/>
              </a:defRPr>
            </a:lvl4pPr>
            <a:lvl5pPr>
              <a:defRPr sz="2400" b="1">
                <a:solidFill>
                  <a:srgbClr val="004E2B"/>
                </a:solidFill>
                <a:latin typeface="Arial"/>
                <a:ea typeface="Arial"/>
                <a:cs typeface="Arial"/>
              </a:defRPr>
            </a:lvl5pPr>
            <a:lvl6pPr>
              <a:defRPr sz="2400" b="1">
                <a:solidFill>
                  <a:srgbClr val="004E2B"/>
                </a:solidFill>
                <a:latin typeface="Arial"/>
                <a:ea typeface="Arial"/>
                <a:cs typeface="Arial"/>
              </a:defRPr>
            </a:lvl6pPr>
            <a:lvl7pPr>
              <a:defRPr sz="2400" b="1">
                <a:solidFill>
                  <a:srgbClr val="004E2B"/>
                </a:solidFill>
                <a:latin typeface="Arial"/>
                <a:ea typeface="Arial"/>
                <a:cs typeface="Arial"/>
              </a:defRPr>
            </a:lvl7pPr>
            <a:lvl8pPr>
              <a:defRPr sz="2400" b="1">
                <a:solidFill>
                  <a:srgbClr val="004E2B"/>
                </a:solidFill>
                <a:latin typeface="Arial"/>
                <a:ea typeface="Arial"/>
                <a:cs typeface="Arial"/>
              </a:defRPr>
            </a:lvl8pPr>
            <a:lvl9pPr>
              <a:defRPr sz="2400" b="1">
                <a:solidFill>
                  <a:srgbClr val="004E2B"/>
                </a:solidFill>
                <a:latin typeface="Arial"/>
                <a:ea typeface="Arial"/>
                <a:cs typeface="Arial"/>
              </a:defRPr>
            </a:lvl9pPr>
          </a:lstStyle>
          <a:p xmlns:a="http://schemas.openxmlformats.org/drawingml/2006/main">
            <a:pPr>
              <a:defRPr sz="2400" b="1">
                <a:solidFill>
                  <a:srgbClr val="004E2B"/>
                </a:solidFill>
                <a:latin typeface="Arial"/>
                <a:ea typeface="Arial"/>
                <a:cs typeface="Arial"/>
              </a:defRPr>
            </a:pPr>
            <a:r>
              <a:rPr sz="2400" b="1">
                <a:solidFill>
                  <a:srgbClr val="004E2B"/>
                </a:solidFill>
                <a:latin typeface="Arial"/>
                <a:ea typeface="Arial"/>
                <a:cs typeface="Arial"/>
              </a:rPr>
              <a:t>Le verdict croise ces trois critères</a:t>
            </a:r>
          </a:p>
        </p:txBody>
      </p:sp>
      <p:sp>
        <p:nvSpPr>
          <p:cNvPr id="18" name="">
            <a:extLst xmlns:a="http://schemas.openxmlformats.org/drawingml/2006/main">
              <a:ext uri="{FF2B5EF4-FFF2-40B4-BE49-F238E27FC236}">
                <a16:creationId xmlns:a16="http://schemas.microsoft.com/office/drawing/2014/main" id="{6BB07F2F-AE3C-4388-9785-2E064D0F2A12}"/>
              </a:ext>
            </a:extLst>
          </p:cNvPr>
          <p:cNvSpPr>
            <a:spLocks xmlns:a="http://schemas.openxmlformats.org/drawingml/2006/main" noGrp="1"/>
          </p:cNvSpPr>
          <p:nvPr/>
        </p:nvSpPr>
        <p:spPr>
          <a:xfrm xmlns:a="http://schemas.openxmlformats.org/drawingml/2006/main">
            <a:off x="381000" y="5667375"/>
            <a:ext cx="11239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Des documents à jour ne suffisent pas si le chauffeur est restreint ou si le véhicule présente une anomalie bloquante.</a:t>
            </a:r>
          </a:p>
        </p:txBody>
      </p:sp>
    </p:spTree>
    <p:extLst>
      <p:ext uri="{BB962C8B-B14F-4D97-AF65-F5344CB8AC3E}">
        <p14:creationId xmlns:p14="http://schemas.microsoft.com/office/powerpoint/2010/main" val="24900925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37950F9-AEAA-4F0C-B053-774F6B94FBC4}"/>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5" name="Picture 14"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A65DC690-14F8-41C0-84AB-526A8A6B59D1}"/>
              </a:ext>
            </a:extLst>
          </p:cNvPr>
          <p:cNvPicPr>
            <a:picLocks xmlns:a="http://schemas.openxmlformats.org/drawingml/2006/main" noChangeAspect="1"/>
          </p:cNvPicPr>
          <p:nvPr/>
        </p:nvPicPr>
        <p:blipFill>
          <a:blip xmlns:r="http://schemas.openxmlformats.org/officeDocument/2006/relationships" xmlns:a="http://schemas.openxmlformats.org/drawingml/2006/main" r:embed="Rdc47ed29840b4f49"/>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FAE053F-1A2F-4D17-931F-1AD80E6D7B0C}"/>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Deux évaluations reliées au même dossier</a:t>
            </a:r>
          </a:p>
        </p:txBody>
      </p:sp>
      <p:sp>
        <p:nvSpPr>
          <p:cNvPr id="5" name="">
            <a:extLst xmlns:a="http://schemas.openxmlformats.org/drawingml/2006/main">
              <a:ext uri="{FF2B5EF4-FFF2-40B4-BE49-F238E27FC236}">
                <a16:creationId xmlns:a16="http://schemas.microsoft.com/office/drawing/2014/main" id="{7BD54940-BFF1-4983-9F26-D49337443EC4}"/>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82a5a1954cb84e19"/>
              </a:rPr>
              <a:t>Conformia.controlflot.com</a:t>
            </a:r>
          </a:p>
        </p:txBody>
      </p:sp>
      <p:sp>
        <p:nvSpPr>
          <p:cNvPr id="6" name="">
            <a:extLst xmlns:a="http://schemas.openxmlformats.org/drawingml/2006/main">
              <a:ext uri="{FF2B5EF4-FFF2-40B4-BE49-F238E27FC236}">
                <a16:creationId xmlns:a16="http://schemas.microsoft.com/office/drawing/2014/main" id="{124D1FB8-E29B-4C7D-BD36-6424700F82DE}"/>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03</a:t>
            </a:r>
          </a:p>
        </p:txBody>
      </p:sp>
      <p:sp>
        <p:nvSpPr>
          <p:cNvPr id="7" name="">
            <a:extLst xmlns:a="http://schemas.openxmlformats.org/drawingml/2006/main">
              <a:ext uri="{FF2B5EF4-FFF2-40B4-BE49-F238E27FC236}">
                <a16:creationId xmlns:a16="http://schemas.microsoft.com/office/drawing/2014/main" id="{FA7B53D0-D763-49F2-8D4C-42CAAEDD0934}"/>
              </a:ext>
            </a:extLst>
          </p:cNvPr>
          <p:cNvSpPr>
            <a:spLocks xmlns:a="http://schemas.openxmlformats.org/drawingml/2006/main" noGrp="1"/>
          </p:cNvSpPr>
          <p:nvPr/>
        </p:nvSpPr>
        <p:spPr>
          <a:xfrm xmlns:a="http://schemas.openxmlformats.org/drawingml/2006/main">
            <a:off x="476250" y="1752600"/>
            <a:ext cx="52863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b="1">
                <a:solidFill>
                  <a:srgbClr val="004E2B"/>
                </a:solidFill>
                <a:latin typeface="Arial"/>
                <a:ea typeface="Arial"/>
                <a:cs typeface="Arial"/>
              </a:defRPr>
            </a:defPPr>
            <a:lvl1pPr>
              <a:defRPr sz="2400" b="1">
                <a:solidFill>
                  <a:srgbClr val="004E2B"/>
                </a:solidFill>
                <a:latin typeface="Arial"/>
                <a:ea typeface="Arial"/>
                <a:cs typeface="Arial"/>
              </a:defRPr>
            </a:lvl1pPr>
            <a:lvl2pPr>
              <a:defRPr sz="2400" b="1">
                <a:solidFill>
                  <a:srgbClr val="004E2B"/>
                </a:solidFill>
                <a:latin typeface="Arial"/>
                <a:ea typeface="Arial"/>
                <a:cs typeface="Arial"/>
              </a:defRPr>
            </a:lvl2pPr>
            <a:lvl3pPr>
              <a:defRPr sz="2400" b="1">
                <a:solidFill>
                  <a:srgbClr val="004E2B"/>
                </a:solidFill>
                <a:latin typeface="Arial"/>
                <a:ea typeface="Arial"/>
                <a:cs typeface="Arial"/>
              </a:defRPr>
            </a:lvl3pPr>
            <a:lvl4pPr>
              <a:defRPr sz="2400" b="1">
                <a:solidFill>
                  <a:srgbClr val="004E2B"/>
                </a:solidFill>
                <a:latin typeface="Arial"/>
                <a:ea typeface="Arial"/>
                <a:cs typeface="Arial"/>
              </a:defRPr>
            </a:lvl4pPr>
            <a:lvl5pPr>
              <a:defRPr sz="2400" b="1">
                <a:solidFill>
                  <a:srgbClr val="004E2B"/>
                </a:solidFill>
                <a:latin typeface="Arial"/>
                <a:ea typeface="Arial"/>
                <a:cs typeface="Arial"/>
              </a:defRPr>
            </a:lvl5pPr>
            <a:lvl6pPr>
              <a:defRPr sz="2400" b="1">
                <a:solidFill>
                  <a:srgbClr val="004E2B"/>
                </a:solidFill>
                <a:latin typeface="Arial"/>
                <a:ea typeface="Arial"/>
                <a:cs typeface="Arial"/>
              </a:defRPr>
            </a:lvl6pPr>
            <a:lvl7pPr>
              <a:defRPr sz="2400" b="1">
                <a:solidFill>
                  <a:srgbClr val="004E2B"/>
                </a:solidFill>
                <a:latin typeface="Arial"/>
                <a:ea typeface="Arial"/>
                <a:cs typeface="Arial"/>
              </a:defRPr>
            </a:lvl7pPr>
            <a:lvl8pPr>
              <a:defRPr sz="2400" b="1">
                <a:solidFill>
                  <a:srgbClr val="004E2B"/>
                </a:solidFill>
                <a:latin typeface="Arial"/>
                <a:ea typeface="Arial"/>
                <a:cs typeface="Arial"/>
              </a:defRPr>
            </a:lvl8pPr>
            <a:lvl9pPr>
              <a:defRPr sz="2400" b="1">
                <a:solidFill>
                  <a:srgbClr val="004E2B"/>
                </a:solidFill>
                <a:latin typeface="Arial"/>
                <a:ea typeface="Arial"/>
                <a:cs typeface="Arial"/>
              </a:defRPr>
            </a:lvl9pPr>
          </a:lstStyle>
          <a:p xmlns:a="http://schemas.openxmlformats.org/drawingml/2006/main">
            <a:pPr>
              <a:defRPr sz="2400" b="1">
                <a:solidFill>
                  <a:srgbClr val="004E2B"/>
                </a:solidFill>
                <a:latin typeface="Arial"/>
                <a:ea typeface="Arial"/>
                <a:cs typeface="Arial"/>
              </a:defRPr>
            </a:pPr>
            <a:r>
              <a:rPr sz="2400" b="1">
                <a:solidFill>
                  <a:srgbClr val="004E2B"/>
                </a:solidFill>
                <a:latin typeface="Arial"/>
                <a:ea typeface="Arial"/>
                <a:cs typeface="Arial"/>
              </a:rPr>
              <a:t>CHAUFFEUR</a:t>
            </a:r>
          </a:p>
        </p:txBody>
      </p:sp>
      <p:sp>
        <p:nvSpPr>
          <p:cNvPr id="8" name="">
            <a:extLst xmlns:a="http://schemas.openxmlformats.org/drawingml/2006/main">
              <a:ext uri="{FF2B5EF4-FFF2-40B4-BE49-F238E27FC236}">
                <a16:creationId xmlns:a16="http://schemas.microsoft.com/office/drawing/2014/main" id="{8CBBAD74-7A09-4389-A9C6-0E68CC26AA28}"/>
              </a:ext>
            </a:extLst>
          </p:cNvPr>
          <p:cNvSpPr>
            <a:spLocks xmlns:a="http://schemas.openxmlformats.org/drawingml/2006/main" noGrp="1"/>
          </p:cNvSpPr>
          <p:nvPr/>
        </p:nvSpPr>
        <p:spPr>
          <a:xfrm xmlns:a="http://schemas.openxmlformats.org/drawingml/2006/main">
            <a:off x="476250" y="2457450"/>
            <a:ext cx="5143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0">
                <a:solidFill>
                  <a:srgbClr val="243D30"/>
                </a:solidFill>
                <a:latin typeface="Arial"/>
                <a:ea typeface="Arial"/>
                <a:cs typeface="Arial"/>
              </a:defRPr>
            </a:defPPr>
            <a:lvl1pPr>
              <a:defRPr sz="2100" b="0">
                <a:solidFill>
                  <a:srgbClr val="243D30"/>
                </a:solidFill>
                <a:latin typeface="Arial"/>
                <a:ea typeface="Arial"/>
                <a:cs typeface="Arial"/>
              </a:defRPr>
            </a:lvl1pPr>
            <a:lvl2pPr>
              <a:defRPr sz="2100" b="0">
                <a:solidFill>
                  <a:srgbClr val="243D30"/>
                </a:solidFill>
                <a:latin typeface="Arial"/>
                <a:ea typeface="Arial"/>
                <a:cs typeface="Arial"/>
              </a:defRPr>
            </a:lvl2pPr>
            <a:lvl3pPr>
              <a:defRPr sz="2100" b="0">
                <a:solidFill>
                  <a:srgbClr val="243D30"/>
                </a:solidFill>
                <a:latin typeface="Arial"/>
                <a:ea typeface="Arial"/>
                <a:cs typeface="Arial"/>
              </a:defRPr>
            </a:lvl3pPr>
            <a:lvl4pPr>
              <a:defRPr sz="2100" b="0">
                <a:solidFill>
                  <a:srgbClr val="243D30"/>
                </a:solidFill>
                <a:latin typeface="Arial"/>
                <a:ea typeface="Arial"/>
                <a:cs typeface="Arial"/>
              </a:defRPr>
            </a:lvl4pPr>
            <a:lvl5pPr>
              <a:defRPr sz="2100" b="0">
                <a:solidFill>
                  <a:srgbClr val="243D30"/>
                </a:solidFill>
                <a:latin typeface="Arial"/>
                <a:ea typeface="Arial"/>
                <a:cs typeface="Arial"/>
              </a:defRPr>
            </a:lvl5pPr>
            <a:lvl6pPr>
              <a:defRPr sz="2100" b="0">
                <a:solidFill>
                  <a:srgbClr val="243D30"/>
                </a:solidFill>
                <a:latin typeface="Arial"/>
                <a:ea typeface="Arial"/>
                <a:cs typeface="Arial"/>
              </a:defRPr>
            </a:lvl6pPr>
            <a:lvl7pPr>
              <a:defRPr sz="2100" b="0">
                <a:solidFill>
                  <a:srgbClr val="243D30"/>
                </a:solidFill>
                <a:latin typeface="Arial"/>
                <a:ea typeface="Arial"/>
                <a:cs typeface="Arial"/>
              </a:defRPr>
            </a:lvl7pPr>
            <a:lvl8pPr>
              <a:defRPr sz="2100" b="0">
                <a:solidFill>
                  <a:srgbClr val="243D30"/>
                </a:solidFill>
                <a:latin typeface="Arial"/>
                <a:ea typeface="Arial"/>
                <a:cs typeface="Arial"/>
              </a:defRPr>
            </a:lvl8pPr>
            <a:lvl9pPr>
              <a:defRPr sz="2100" b="0">
                <a:solidFill>
                  <a:srgbClr val="243D30"/>
                </a:solidFill>
                <a:latin typeface="Arial"/>
                <a:ea typeface="Arial"/>
                <a:cs typeface="Arial"/>
              </a:defRPr>
            </a:lvl9pPr>
          </a:lstStyle>
          <a:p xmlns:a="http://schemas.openxmlformats.org/drawingml/2006/main">
            <a:pPr>
              <a:defRPr sz="2100" b="0">
                <a:solidFill>
                  <a:srgbClr val="243D30"/>
                </a:solidFill>
                <a:latin typeface="Arial"/>
                <a:ea typeface="Arial"/>
                <a:cs typeface="Arial"/>
              </a:defRPr>
            </a:pPr>
            <a:r>
              <a:rPr sz="2100" b="0">
                <a:solidFill>
                  <a:srgbClr val="243D30"/>
                </a:solidFill>
                <a:latin typeface="Arial"/>
                <a:ea typeface="Arial"/>
                <a:cs typeface="Arial"/>
              </a:rPr>
              <a:t>Documents et aptitude</a:t>
            </a:r>
          </a:p>
          <a:p xmlns:a="http://schemas.openxmlformats.org/drawingml/2006/main">
            <a:pPr>
              <a:defRPr sz="2100" b="0">
                <a:solidFill>
                  <a:srgbClr val="243D30"/>
                </a:solidFill>
                <a:latin typeface="Arial"/>
                <a:ea typeface="Arial"/>
                <a:cs typeface="Arial"/>
              </a:defRPr>
            </a:pPr>
            <a:r>
              <a:rPr sz="2100" b="0">
                <a:solidFill>
                  <a:srgbClr val="243D30"/>
                </a:solidFill>
                <a:latin typeface="Arial"/>
                <a:ea typeface="Arial"/>
                <a:cs typeface="Arial"/>
              </a:rPr>
              <a:t>Infractions et historique</a:t>
            </a:r>
          </a:p>
          <a:p xmlns:a="http://schemas.openxmlformats.org/drawingml/2006/main">
            <a:pPr>
              <a:defRPr sz="2100" b="0">
                <a:solidFill>
                  <a:srgbClr val="243D30"/>
                </a:solidFill>
                <a:latin typeface="Arial"/>
                <a:ea typeface="Arial"/>
                <a:cs typeface="Arial"/>
              </a:defRPr>
            </a:pPr>
            <a:r>
              <a:rPr sz="2100" b="0">
                <a:solidFill>
                  <a:srgbClr val="243D30"/>
                </a:solidFill>
                <a:latin typeface="Arial"/>
                <a:ea typeface="Arial"/>
                <a:cs typeface="Arial"/>
              </a:rPr>
              <a:t>Note sur la période</a:t>
            </a:r>
          </a:p>
          <a:p xmlns:a="http://schemas.openxmlformats.org/drawingml/2006/main">
            <a:pPr>
              <a:defRPr sz="2100" b="0">
                <a:solidFill>
                  <a:srgbClr val="243D30"/>
                </a:solidFill>
                <a:latin typeface="Arial"/>
                <a:ea typeface="Arial"/>
                <a:cs typeface="Arial"/>
              </a:defRPr>
            </a:pPr>
            <a:r>
              <a:rPr sz="2100" b="0">
                <a:solidFill>
                  <a:srgbClr val="243D30"/>
                </a:solidFill>
                <a:latin typeface="Arial"/>
                <a:ea typeface="Arial"/>
                <a:cs typeface="Arial"/>
              </a:rPr>
              <a:t>Restrictions et décision de l’agent</a:t>
            </a:r>
          </a:p>
        </p:txBody>
      </p:sp>
      <p:sp>
        <p:nvSpPr>
          <p:cNvPr id="9" name="">
            <a:extLst xmlns:a="http://schemas.openxmlformats.org/drawingml/2006/main">
              <a:ext uri="{FF2B5EF4-FFF2-40B4-BE49-F238E27FC236}">
                <a16:creationId xmlns:a16="http://schemas.microsoft.com/office/drawing/2014/main" id="{F2DA26A1-858C-4D1A-9BCA-9A8FB6C365B4}"/>
              </a:ext>
            </a:extLst>
          </p:cNvPr>
          <p:cNvSpPr>
            <a:spLocks xmlns:a="http://schemas.openxmlformats.org/drawingml/2006/main" noGrp="1"/>
          </p:cNvSpPr>
          <p:nvPr/>
        </p:nvSpPr>
        <p:spPr>
          <a:xfrm xmlns:a="http://schemas.openxmlformats.org/drawingml/2006/main">
            <a:off x="476250" y="5048250"/>
            <a:ext cx="5143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Apte / Non apte à l’accès</a:t>
            </a:r>
          </a:p>
        </p:txBody>
      </p:sp>
      <p:sp>
        <p:nvSpPr>
          <p:cNvPr id="10" name="">
            <a:extLst xmlns:a="http://schemas.openxmlformats.org/drawingml/2006/main">
              <a:ext uri="{FF2B5EF4-FFF2-40B4-BE49-F238E27FC236}">
                <a16:creationId xmlns:a16="http://schemas.microsoft.com/office/drawing/2014/main" id="{EA6BADC0-C006-4A17-AEE7-E61F6FE84008}"/>
              </a:ext>
            </a:extLst>
          </p:cNvPr>
          <p:cNvSpPr>
            <a:spLocks xmlns:a="http://schemas.openxmlformats.org/drawingml/2006/main" noGrp="1"/>
          </p:cNvSpPr>
          <p:nvPr/>
        </p:nvSpPr>
        <p:spPr>
          <a:xfrm xmlns:a="http://schemas.openxmlformats.org/drawingml/2006/main">
            <a:off x="6048375" y="1714500"/>
            <a:ext cx="9525" cy="4191000"/>
          </a:xfrm>
          <a:prstGeom xmlns:a="http://schemas.openxmlformats.org/drawingml/2006/main" prst="rect">
            <a:avLst/>
          </a:prstGeom>
          <a:solidFill xmlns:a="http://schemas.openxmlformats.org/drawingml/2006/main">
            <a:srgbClr val="CFDDC8"/>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0D8F942-FACE-4528-9714-043F833550EF}"/>
              </a:ext>
            </a:extLst>
          </p:cNvPr>
          <p:cNvSpPr>
            <a:spLocks xmlns:a="http://schemas.openxmlformats.org/drawingml/2006/main" noGrp="1"/>
          </p:cNvSpPr>
          <p:nvPr/>
        </p:nvSpPr>
        <p:spPr>
          <a:xfrm xmlns:a="http://schemas.openxmlformats.org/drawingml/2006/main">
            <a:off x="6524625" y="1752600"/>
            <a:ext cx="5191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b="1">
                <a:solidFill>
                  <a:srgbClr val="004E2B"/>
                </a:solidFill>
                <a:latin typeface="Arial"/>
                <a:ea typeface="Arial"/>
                <a:cs typeface="Arial"/>
              </a:defRPr>
            </a:defPPr>
            <a:lvl1pPr>
              <a:defRPr sz="2400" b="1">
                <a:solidFill>
                  <a:srgbClr val="004E2B"/>
                </a:solidFill>
                <a:latin typeface="Arial"/>
                <a:ea typeface="Arial"/>
                <a:cs typeface="Arial"/>
              </a:defRPr>
            </a:lvl1pPr>
            <a:lvl2pPr>
              <a:defRPr sz="2400" b="1">
                <a:solidFill>
                  <a:srgbClr val="004E2B"/>
                </a:solidFill>
                <a:latin typeface="Arial"/>
                <a:ea typeface="Arial"/>
                <a:cs typeface="Arial"/>
              </a:defRPr>
            </a:lvl2pPr>
            <a:lvl3pPr>
              <a:defRPr sz="2400" b="1">
                <a:solidFill>
                  <a:srgbClr val="004E2B"/>
                </a:solidFill>
                <a:latin typeface="Arial"/>
                <a:ea typeface="Arial"/>
                <a:cs typeface="Arial"/>
              </a:defRPr>
            </a:lvl3pPr>
            <a:lvl4pPr>
              <a:defRPr sz="2400" b="1">
                <a:solidFill>
                  <a:srgbClr val="004E2B"/>
                </a:solidFill>
                <a:latin typeface="Arial"/>
                <a:ea typeface="Arial"/>
                <a:cs typeface="Arial"/>
              </a:defRPr>
            </a:lvl4pPr>
            <a:lvl5pPr>
              <a:defRPr sz="2400" b="1">
                <a:solidFill>
                  <a:srgbClr val="004E2B"/>
                </a:solidFill>
                <a:latin typeface="Arial"/>
                <a:ea typeface="Arial"/>
                <a:cs typeface="Arial"/>
              </a:defRPr>
            </a:lvl5pPr>
            <a:lvl6pPr>
              <a:defRPr sz="2400" b="1">
                <a:solidFill>
                  <a:srgbClr val="004E2B"/>
                </a:solidFill>
                <a:latin typeface="Arial"/>
                <a:ea typeface="Arial"/>
                <a:cs typeface="Arial"/>
              </a:defRPr>
            </a:lvl6pPr>
            <a:lvl7pPr>
              <a:defRPr sz="2400" b="1">
                <a:solidFill>
                  <a:srgbClr val="004E2B"/>
                </a:solidFill>
                <a:latin typeface="Arial"/>
                <a:ea typeface="Arial"/>
                <a:cs typeface="Arial"/>
              </a:defRPr>
            </a:lvl7pPr>
            <a:lvl8pPr>
              <a:defRPr sz="2400" b="1">
                <a:solidFill>
                  <a:srgbClr val="004E2B"/>
                </a:solidFill>
                <a:latin typeface="Arial"/>
                <a:ea typeface="Arial"/>
                <a:cs typeface="Arial"/>
              </a:defRPr>
            </a:lvl8pPr>
            <a:lvl9pPr>
              <a:defRPr sz="2400" b="1">
                <a:solidFill>
                  <a:srgbClr val="004E2B"/>
                </a:solidFill>
                <a:latin typeface="Arial"/>
                <a:ea typeface="Arial"/>
                <a:cs typeface="Arial"/>
              </a:defRPr>
            </a:lvl9pPr>
          </a:lstStyle>
          <a:p xmlns:a="http://schemas.openxmlformats.org/drawingml/2006/main">
            <a:pPr>
              <a:defRPr sz="2400" b="1">
                <a:solidFill>
                  <a:srgbClr val="004E2B"/>
                </a:solidFill>
                <a:latin typeface="Arial"/>
                <a:ea typeface="Arial"/>
                <a:cs typeface="Arial"/>
              </a:defRPr>
            </a:pPr>
            <a:r>
              <a:rPr sz="2400" b="1">
                <a:solidFill>
                  <a:srgbClr val="004E2B"/>
                </a:solidFill>
                <a:latin typeface="Arial"/>
                <a:ea typeface="Arial"/>
                <a:cs typeface="Arial"/>
              </a:rPr>
              <a:t>VÉHICULE</a:t>
            </a:r>
          </a:p>
        </p:txBody>
      </p:sp>
      <p:sp>
        <p:nvSpPr>
          <p:cNvPr id="12" name="">
            <a:extLst xmlns:a="http://schemas.openxmlformats.org/drawingml/2006/main">
              <a:ext uri="{FF2B5EF4-FFF2-40B4-BE49-F238E27FC236}">
                <a16:creationId xmlns:a16="http://schemas.microsoft.com/office/drawing/2014/main" id="{233D75F0-F586-49FA-AAE2-E5DB1D42372D}"/>
              </a:ext>
            </a:extLst>
          </p:cNvPr>
          <p:cNvSpPr>
            <a:spLocks xmlns:a="http://schemas.openxmlformats.org/drawingml/2006/main" noGrp="1"/>
          </p:cNvSpPr>
          <p:nvPr/>
        </p:nvSpPr>
        <p:spPr>
          <a:xfrm xmlns:a="http://schemas.openxmlformats.org/drawingml/2006/main">
            <a:off x="6524625" y="2457450"/>
            <a:ext cx="509587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0">
                <a:solidFill>
                  <a:srgbClr val="243D30"/>
                </a:solidFill>
                <a:latin typeface="Arial"/>
                <a:ea typeface="Arial"/>
                <a:cs typeface="Arial"/>
              </a:defRPr>
            </a:defPPr>
            <a:lvl1pPr>
              <a:defRPr sz="2100" b="0">
                <a:solidFill>
                  <a:srgbClr val="243D30"/>
                </a:solidFill>
                <a:latin typeface="Arial"/>
                <a:ea typeface="Arial"/>
                <a:cs typeface="Arial"/>
              </a:defRPr>
            </a:lvl1pPr>
            <a:lvl2pPr>
              <a:defRPr sz="2100" b="0">
                <a:solidFill>
                  <a:srgbClr val="243D30"/>
                </a:solidFill>
                <a:latin typeface="Arial"/>
                <a:ea typeface="Arial"/>
                <a:cs typeface="Arial"/>
              </a:defRPr>
            </a:lvl2pPr>
            <a:lvl3pPr>
              <a:defRPr sz="2100" b="0">
                <a:solidFill>
                  <a:srgbClr val="243D30"/>
                </a:solidFill>
                <a:latin typeface="Arial"/>
                <a:ea typeface="Arial"/>
                <a:cs typeface="Arial"/>
              </a:defRPr>
            </a:lvl3pPr>
            <a:lvl4pPr>
              <a:defRPr sz="2100" b="0">
                <a:solidFill>
                  <a:srgbClr val="243D30"/>
                </a:solidFill>
                <a:latin typeface="Arial"/>
                <a:ea typeface="Arial"/>
                <a:cs typeface="Arial"/>
              </a:defRPr>
            </a:lvl4pPr>
            <a:lvl5pPr>
              <a:defRPr sz="2100" b="0">
                <a:solidFill>
                  <a:srgbClr val="243D30"/>
                </a:solidFill>
                <a:latin typeface="Arial"/>
                <a:ea typeface="Arial"/>
                <a:cs typeface="Arial"/>
              </a:defRPr>
            </a:lvl5pPr>
            <a:lvl6pPr>
              <a:defRPr sz="2100" b="0">
                <a:solidFill>
                  <a:srgbClr val="243D30"/>
                </a:solidFill>
                <a:latin typeface="Arial"/>
                <a:ea typeface="Arial"/>
                <a:cs typeface="Arial"/>
              </a:defRPr>
            </a:lvl6pPr>
            <a:lvl7pPr>
              <a:defRPr sz="2100" b="0">
                <a:solidFill>
                  <a:srgbClr val="243D30"/>
                </a:solidFill>
                <a:latin typeface="Arial"/>
                <a:ea typeface="Arial"/>
                <a:cs typeface="Arial"/>
              </a:defRPr>
            </a:lvl7pPr>
            <a:lvl8pPr>
              <a:defRPr sz="2100" b="0">
                <a:solidFill>
                  <a:srgbClr val="243D30"/>
                </a:solidFill>
                <a:latin typeface="Arial"/>
                <a:ea typeface="Arial"/>
                <a:cs typeface="Arial"/>
              </a:defRPr>
            </a:lvl8pPr>
            <a:lvl9pPr>
              <a:defRPr sz="2100" b="0">
                <a:solidFill>
                  <a:srgbClr val="243D30"/>
                </a:solidFill>
                <a:latin typeface="Arial"/>
                <a:ea typeface="Arial"/>
                <a:cs typeface="Arial"/>
              </a:defRPr>
            </a:lvl9pPr>
          </a:lstStyle>
          <a:p xmlns:a="http://schemas.openxmlformats.org/drawingml/2006/main">
            <a:pPr>
              <a:defRPr sz="2100" b="0">
                <a:solidFill>
                  <a:srgbClr val="243D30"/>
                </a:solidFill>
                <a:latin typeface="Arial"/>
                <a:ea typeface="Arial"/>
                <a:cs typeface="Arial"/>
              </a:defRPr>
            </a:pPr>
            <a:r>
              <a:rPr sz="2100" b="0">
                <a:solidFill>
                  <a:srgbClr val="243D30"/>
                </a:solidFill>
                <a:latin typeface="Arial"/>
                <a:ea typeface="Arial"/>
                <a:cs typeface="Arial"/>
              </a:rPr>
              <a:t>Documents du tracteur et de la remorque</a:t>
            </a:r>
          </a:p>
          <a:p xmlns:a="http://schemas.openxmlformats.org/drawingml/2006/main">
            <a:pPr>
              <a:defRPr sz="2100" b="0">
                <a:solidFill>
                  <a:srgbClr val="243D30"/>
                </a:solidFill>
                <a:latin typeface="Arial"/>
                <a:ea typeface="Arial"/>
                <a:cs typeface="Arial"/>
              </a:defRPr>
            </a:pPr>
            <a:r>
              <a:rPr sz="2100" b="0">
                <a:solidFill>
                  <a:srgbClr val="243D30"/>
                </a:solidFill>
                <a:latin typeface="Arial"/>
                <a:ea typeface="Arial"/>
                <a:cs typeface="Arial"/>
              </a:rPr>
              <a:t>État et contrôles de sécurité</a:t>
            </a:r>
          </a:p>
          <a:p xmlns:a="http://schemas.openxmlformats.org/drawingml/2006/main">
            <a:pPr>
              <a:defRPr sz="2100" b="0">
                <a:solidFill>
                  <a:srgbClr val="243D30"/>
                </a:solidFill>
                <a:latin typeface="Arial"/>
                <a:ea typeface="Arial"/>
                <a:cs typeface="Arial"/>
              </a:defRPr>
            </a:pPr>
            <a:r>
              <a:rPr sz="2100" b="0">
                <a:solidFill>
                  <a:srgbClr val="243D30"/>
                </a:solidFill>
                <a:latin typeface="Arial"/>
                <a:ea typeface="Arial"/>
                <a:cs typeface="Arial"/>
              </a:rPr>
              <a:t>Anomalies, maintenance et infractions</a:t>
            </a:r>
          </a:p>
          <a:p xmlns:a="http://schemas.openxmlformats.org/drawingml/2006/main">
            <a:pPr>
              <a:defRPr sz="2100" b="0">
                <a:solidFill>
                  <a:srgbClr val="243D30"/>
                </a:solidFill>
                <a:latin typeface="Arial"/>
                <a:ea typeface="Arial"/>
                <a:cs typeface="Arial"/>
              </a:defRPr>
            </a:pPr>
            <a:r>
              <a:rPr sz="2100" b="0">
                <a:solidFill>
                  <a:srgbClr val="243D30"/>
                </a:solidFill>
                <a:latin typeface="Arial"/>
                <a:ea typeface="Arial"/>
                <a:cs typeface="Arial"/>
              </a:rPr>
              <a:t>Immobilisation et remise en conformité</a:t>
            </a:r>
          </a:p>
        </p:txBody>
      </p:sp>
      <p:sp>
        <p:nvSpPr>
          <p:cNvPr id="13" name="">
            <a:extLst xmlns:a="http://schemas.openxmlformats.org/drawingml/2006/main">
              <a:ext uri="{FF2B5EF4-FFF2-40B4-BE49-F238E27FC236}">
                <a16:creationId xmlns:a16="http://schemas.microsoft.com/office/drawing/2014/main" id="{6D751328-AF19-4536-BF6C-1741568D3FBD}"/>
              </a:ext>
            </a:extLst>
          </p:cNvPr>
          <p:cNvSpPr>
            <a:spLocks xmlns:a="http://schemas.openxmlformats.org/drawingml/2006/main" noGrp="1"/>
          </p:cNvSpPr>
          <p:nvPr/>
        </p:nvSpPr>
        <p:spPr>
          <a:xfrm xmlns:a="http://schemas.openxmlformats.org/drawingml/2006/main">
            <a:off x="6524625" y="5048250"/>
            <a:ext cx="5095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Conforme / Non conforme</a:t>
            </a:r>
          </a:p>
        </p:txBody>
      </p:sp>
    </p:spTree>
    <p:extLst>
      <p:ext uri="{BB962C8B-B14F-4D97-AF65-F5344CB8AC3E}">
        <p14:creationId xmlns:p14="http://schemas.microsoft.com/office/powerpoint/2010/main" val="1327973769"/>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E89E13A3-A506-4D8B-852E-2D2AAC34F471}"/>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7" name="Picture 16"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FA274CEE-3CD8-45F6-BA1A-D0681C4A3B15}"/>
              </a:ext>
            </a:extLst>
          </p:cNvPr>
          <p:cNvPicPr>
            <a:picLocks xmlns:a="http://schemas.openxmlformats.org/drawingml/2006/main" noChangeAspect="1"/>
          </p:cNvPicPr>
          <p:nvPr/>
        </p:nvPicPr>
        <p:blipFill>
          <a:blip xmlns:r="http://schemas.openxmlformats.org/officeDocument/2006/relationships" xmlns:a="http://schemas.openxmlformats.org/drawingml/2006/main" r:embed="R9d40ed60ac3745ed"/>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4C38C7-0237-4740-863B-5F249341AE38}"/>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ConformIA, l’agent IA de Conformia</a:t>
            </a:r>
          </a:p>
        </p:txBody>
      </p:sp>
      <p:sp>
        <p:nvSpPr>
          <p:cNvPr id="5" name="">
            <a:extLst xmlns:a="http://schemas.openxmlformats.org/drawingml/2006/main">
              <a:ext uri="{FF2B5EF4-FFF2-40B4-BE49-F238E27FC236}">
                <a16:creationId xmlns:a16="http://schemas.microsoft.com/office/drawing/2014/main" id="{C7333FF4-1760-40D6-A020-31819482ED2C}"/>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ac4e9e4be074404a"/>
              </a:rPr>
              <a:t>Conformia.controlflot.com</a:t>
            </a:r>
          </a:p>
        </p:txBody>
      </p:sp>
      <p:sp>
        <p:nvSpPr>
          <p:cNvPr id="6" name="">
            <a:extLst xmlns:a="http://schemas.openxmlformats.org/drawingml/2006/main">
              <a:ext uri="{FF2B5EF4-FFF2-40B4-BE49-F238E27FC236}">
                <a16:creationId xmlns:a16="http://schemas.microsoft.com/office/drawing/2014/main" id="{7B19C86C-1E78-41DD-A8CE-D31C0B9DFA39}"/>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04</a:t>
            </a:r>
          </a:p>
        </p:txBody>
      </p:sp>
      <p:sp>
        <p:nvSpPr>
          <p:cNvPr id="7" name="">
            <a:extLst xmlns:a="http://schemas.openxmlformats.org/drawingml/2006/main">
              <a:ext uri="{FF2B5EF4-FFF2-40B4-BE49-F238E27FC236}">
                <a16:creationId xmlns:a16="http://schemas.microsoft.com/office/drawing/2014/main" id="{E8806A7E-2FB3-444B-A078-0A0E9713F28C}"/>
              </a:ext>
            </a:extLst>
          </p:cNvPr>
          <p:cNvSpPr>
            <a:spLocks xmlns:a="http://schemas.openxmlformats.org/drawingml/2006/main" noGrp="1"/>
          </p:cNvSpPr>
          <p:nvPr/>
        </p:nvSpPr>
        <p:spPr>
          <a:xfrm xmlns:a="http://schemas.openxmlformats.org/drawingml/2006/main">
            <a:off x="381000" y="1685925"/>
            <a:ext cx="1123950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Un agent d’intelligence artificielle dédié à la lecture et à la vérification des documents transmis par les transporteurs.</a:t>
            </a:r>
          </a:p>
        </p:txBody>
      </p:sp>
      <p:sp>
        <p:nvSpPr>
          <p:cNvPr id="8" name="">
            <a:extLst xmlns:a="http://schemas.openxmlformats.org/drawingml/2006/main">
              <a:ext uri="{FF2B5EF4-FFF2-40B4-BE49-F238E27FC236}">
                <a16:creationId xmlns:a16="http://schemas.microsoft.com/office/drawing/2014/main" id="{E5338FCB-FD9E-4F1D-A2A8-D4AAEE8F42B8}"/>
              </a:ext>
            </a:extLst>
          </p:cNvPr>
          <p:cNvSpPr>
            <a:spLocks xmlns:a="http://schemas.openxmlformats.org/drawingml/2006/main" noGrp="1"/>
          </p:cNvSpPr>
          <p:nvPr/>
        </p:nvSpPr>
        <p:spPr>
          <a:xfrm xmlns:a="http://schemas.openxmlformats.org/drawingml/2006/main">
            <a:off x="381000" y="2819400"/>
            <a:ext cx="11334750" cy="9525"/>
          </a:xfrm>
          <a:prstGeom xmlns:a="http://schemas.openxmlformats.org/drawingml/2006/main" prst="rect">
            <a:avLst/>
          </a:prstGeom>
          <a:solidFill xmlns:a="http://schemas.openxmlformats.org/drawingml/2006/main">
            <a:srgbClr val="CFDDC8"/>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903500C-AA09-4022-A9B9-5E98CAFDA449}"/>
              </a:ext>
            </a:extLst>
          </p:cNvPr>
          <p:cNvSpPr>
            <a:spLocks xmlns:a="http://schemas.openxmlformats.org/drawingml/2006/main" noGrp="1"/>
          </p:cNvSpPr>
          <p:nvPr/>
        </p:nvSpPr>
        <p:spPr>
          <a:xfrm xmlns:a="http://schemas.openxmlformats.org/drawingml/2006/main">
            <a:off x="381000" y="3143250"/>
            <a:ext cx="53816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1">
                <a:solidFill>
                  <a:srgbClr val="5EAC2C"/>
                </a:solidFill>
                <a:latin typeface="Arial"/>
                <a:ea typeface="Arial"/>
                <a:cs typeface="Arial"/>
              </a:defRPr>
            </a:defPPr>
            <a:lvl1pPr>
              <a:defRPr sz="1725" b="1">
                <a:solidFill>
                  <a:srgbClr val="5EAC2C"/>
                </a:solidFill>
                <a:latin typeface="Arial"/>
                <a:ea typeface="Arial"/>
                <a:cs typeface="Arial"/>
              </a:defRPr>
            </a:lvl1pPr>
            <a:lvl2pPr>
              <a:defRPr sz="1725" b="1">
                <a:solidFill>
                  <a:srgbClr val="5EAC2C"/>
                </a:solidFill>
                <a:latin typeface="Arial"/>
                <a:ea typeface="Arial"/>
                <a:cs typeface="Arial"/>
              </a:defRPr>
            </a:lvl2pPr>
            <a:lvl3pPr>
              <a:defRPr sz="1725" b="1">
                <a:solidFill>
                  <a:srgbClr val="5EAC2C"/>
                </a:solidFill>
                <a:latin typeface="Arial"/>
                <a:ea typeface="Arial"/>
                <a:cs typeface="Arial"/>
              </a:defRPr>
            </a:lvl3pPr>
            <a:lvl4pPr>
              <a:defRPr sz="1725" b="1">
                <a:solidFill>
                  <a:srgbClr val="5EAC2C"/>
                </a:solidFill>
                <a:latin typeface="Arial"/>
                <a:ea typeface="Arial"/>
                <a:cs typeface="Arial"/>
              </a:defRPr>
            </a:lvl4pPr>
            <a:lvl5pPr>
              <a:defRPr sz="1725" b="1">
                <a:solidFill>
                  <a:srgbClr val="5EAC2C"/>
                </a:solidFill>
                <a:latin typeface="Arial"/>
                <a:ea typeface="Arial"/>
                <a:cs typeface="Arial"/>
              </a:defRPr>
            </a:lvl5pPr>
            <a:lvl6pPr>
              <a:defRPr sz="1725" b="1">
                <a:solidFill>
                  <a:srgbClr val="5EAC2C"/>
                </a:solidFill>
                <a:latin typeface="Arial"/>
                <a:ea typeface="Arial"/>
                <a:cs typeface="Arial"/>
              </a:defRPr>
            </a:lvl6pPr>
            <a:lvl7pPr>
              <a:defRPr sz="1725" b="1">
                <a:solidFill>
                  <a:srgbClr val="5EAC2C"/>
                </a:solidFill>
                <a:latin typeface="Arial"/>
                <a:ea typeface="Arial"/>
                <a:cs typeface="Arial"/>
              </a:defRPr>
            </a:lvl7pPr>
            <a:lvl8pPr>
              <a:defRPr sz="1725" b="1">
                <a:solidFill>
                  <a:srgbClr val="5EAC2C"/>
                </a:solidFill>
                <a:latin typeface="Arial"/>
                <a:ea typeface="Arial"/>
                <a:cs typeface="Arial"/>
              </a:defRPr>
            </a:lvl8pPr>
            <a:lvl9pPr>
              <a:defRPr sz="1725" b="1">
                <a:solidFill>
                  <a:srgbClr val="5EAC2C"/>
                </a:solidFill>
                <a:latin typeface="Arial"/>
                <a:ea typeface="Arial"/>
                <a:cs typeface="Arial"/>
              </a:defRPr>
            </a:lvl9pPr>
          </a:lstStyle>
          <a:p xmlns:a="http://schemas.openxmlformats.org/drawingml/2006/main">
            <a:pPr>
              <a:defRPr sz="1725" b="1">
                <a:solidFill>
                  <a:srgbClr val="5EAC2C"/>
                </a:solidFill>
                <a:latin typeface="Arial"/>
                <a:ea typeface="Arial"/>
                <a:cs typeface="Arial"/>
              </a:defRPr>
            </a:pPr>
            <a:r>
              <a:rPr sz="1725" b="1">
                <a:solidFill>
                  <a:srgbClr val="5EAC2C"/>
                </a:solidFill>
                <a:latin typeface="Arial"/>
                <a:ea typeface="Arial"/>
                <a:cs typeface="Arial"/>
              </a:rPr>
              <a:t>CE QUE FAIT CONFORMIA</a:t>
            </a:r>
          </a:p>
        </p:txBody>
      </p:sp>
      <p:sp>
        <p:nvSpPr>
          <p:cNvPr id="10" name="">
            <a:extLst xmlns:a="http://schemas.openxmlformats.org/drawingml/2006/main">
              <a:ext uri="{FF2B5EF4-FFF2-40B4-BE49-F238E27FC236}">
                <a16:creationId xmlns:a16="http://schemas.microsoft.com/office/drawing/2014/main" id="{146EF297-BC51-42B4-821D-D2B81832710A}"/>
              </a:ext>
            </a:extLst>
          </p:cNvPr>
          <p:cNvSpPr>
            <a:spLocks xmlns:a="http://schemas.openxmlformats.org/drawingml/2006/main" noGrp="1"/>
          </p:cNvSpPr>
          <p:nvPr/>
        </p:nvSpPr>
        <p:spPr>
          <a:xfrm xmlns:a="http://schemas.openxmlformats.org/drawingml/2006/main">
            <a:off x="381000" y="3781425"/>
            <a:ext cx="5381625"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D30"/>
                </a:solidFill>
                <a:latin typeface="Arial"/>
                <a:ea typeface="Arial"/>
                <a:cs typeface="Arial"/>
              </a:defRPr>
            </a:defPPr>
            <a:lvl1pPr>
              <a:defRPr sz="2025" b="0">
                <a:solidFill>
                  <a:srgbClr val="243D30"/>
                </a:solidFill>
                <a:latin typeface="Arial"/>
                <a:ea typeface="Arial"/>
                <a:cs typeface="Arial"/>
              </a:defRPr>
            </a:lvl1pPr>
            <a:lvl2pPr>
              <a:defRPr sz="2025" b="0">
                <a:solidFill>
                  <a:srgbClr val="243D30"/>
                </a:solidFill>
                <a:latin typeface="Arial"/>
                <a:ea typeface="Arial"/>
                <a:cs typeface="Arial"/>
              </a:defRPr>
            </a:lvl2pPr>
            <a:lvl3pPr>
              <a:defRPr sz="2025" b="0">
                <a:solidFill>
                  <a:srgbClr val="243D30"/>
                </a:solidFill>
                <a:latin typeface="Arial"/>
                <a:ea typeface="Arial"/>
                <a:cs typeface="Arial"/>
              </a:defRPr>
            </a:lvl3pPr>
            <a:lvl4pPr>
              <a:defRPr sz="2025" b="0">
                <a:solidFill>
                  <a:srgbClr val="243D30"/>
                </a:solidFill>
                <a:latin typeface="Arial"/>
                <a:ea typeface="Arial"/>
                <a:cs typeface="Arial"/>
              </a:defRPr>
            </a:lvl4pPr>
            <a:lvl5pPr>
              <a:defRPr sz="2025" b="0">
                <a:solidFill>
                  <a:srgbClr val="243D30"/>
                </a:solidFill>
                <a:latin typeface="Arial"/>
                <a:ea typeface="Arial"/>
                <a:cs typeface="Arial"/>
              </a:defRPr>
            </a:lvl5pPr>
            <a:lvl6pPr>
              <a:defRPr sz="2025" b="0">
                <a:solidFill>
                  <a:srgbClr val="243D30"/>
                </a:solidFill>
                <a:latin typeface="Arial"/>
                <a:ea typeface="Arial"/>
                <a:cs typeface="Arial"/>
              </a:defRPr>
            </a:lvl6pPr>
            <a:lvl7pPr>
              <a:defRPr sz="2025" b="0">
                <a:solidFill>
                  <a:srgbClr val="243D30"/>
                </a:solidFill>
                <a:latin typeface="Arial"/>
                <a:ea typeface="Arial"/>
                <a:cs typeface="Arial"/>
              </a:defRPr>
            </a:lvl7pPr>
            <a:lvl8pPr>
              <a:defRPr sz="2025" b="0">
                <a:solidFill>
                  <a:srgbClr val="243D30"/>
                </a:solidFill>
                <a:latin typeface="Arial"/>
                <a:ea typeface="Arial"/>
                <a:cs typeface="Arial"/>
              </a:defRPr>
            </a:lvl8pPr>
            <a:lvl9pPr>
              <a:defRPr sz="2025" b="0">
                <a:solidFill>
                  <a:srgbClr val="243D30"/>
                </a:solidFill>
                <a:latin typeface="Arial"/>
                <a:ea typeface="Arial"/>
                <a:cs typeface="Arial"/>
              </a:defRPr>
            </a:lvl9pPr>
          </a:lstStyle>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Lire le document transmis</a:t>
            </a:r>
          </a:p>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Extraire les informations et les dates</a:t>
            </a:r>
          </a:p>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Préparer un récapitulatif clair</a:t>
            </a:r>
          </a:p>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Signaler les incohérences et les doutes</a:t>
            </a:r>
          </a:p>
        </p:txBody>
      </p:sp>
      <p:sp>
        <p:nvSpPr>
          <p:cNvPr id="11" name="">
            <a:extLst xmlns:a="http://schemas.openxmlformats.org/drawingml/2006/main">
              <a:ext uri="{FF2B5EF4-FFF2-40B4-BE49-F238E27FC236}">
                <a16:creationId xmlns:a16="http://schemas.microsoft.com/office/drawing/2014/main" id="{ECD183CE-5198-4B6B-8E49-B920FAC30AF5}"/>
              </a:ext>
            </a:extLst>
          </p:cNvPr>
          <p:cNvSpPr>
            <a:spLocks xmlns:a="http://schemas.openxmlformats.org/drawingml/2006/main" noGrp="1"/>
          </p:cNvSpPr>
          <p:nvPr/>
        </p:nvSpPr>
        <p:spPr>
          <a:xfrm xmlns:a="http://schemas.openxmlformats.org/drawingml/2006/main">
            <a:off x="6048375" y="3143250"/>
            <a:ext cx="9525" cy="2714625"/>
          </a:xfrm>
          <a:prstGeom xmlns:a="http://schemas.openxmlformats.org/drawingml/2006/main" prst="rect">
            <a:avLst/>
          </a:prstGeom>
          <a:solidFill xmlns:a="http://schemas.openxmlformats.org/drawingml/2006/main">
            <a:srgbClr val="CFDDC8"/>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C1676A52-5052-459D-BBB9-C8FB46407385}"/>
              </a:ext>
            </a:extLst>
          </p:cNvPr>
          <p:cNvSpPr>
            <a:spLocks xmlns:a="http://schemas.openxmlformats.org/drawingml/2006/main" noGrp="1"/>
          </p:cNvSpPr>
          <p:nvPr/>
        </p:nvSpPr>
        <p:spPr>
          <a:xfrm xmlns:a="http://schemas.openxmlformats.org/drawingml/2006/main">
            <a:off x="6524625" y="3143250"/>
            <a:ext cx="519112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1">
                <a:solidFill>
                  <a:srgbClr val="5EAC2C"/>
                </a:solidFill>
                <a:latin typeface="Arial"/>
                <a:ea typeface="Arial"/>
                <a:cs typeface="Arial"/>
              </a:defRPr>
            </a:defPPr>
            <a:lvl1pPr>
              <a:defRPr sz="1725" b="1">
                <a:solidFill>
                  <a:srgbClr val="5EAC2C"/>
                </a:solidFill>
                <a:latin typeface="Arial"/>
                <a:ea typeface="Arial"/>
                <a:cs typeface="Arial"/>
              </a:defRPr>
            </a:lvl1pPr>
            <a:lvl2pPr>
              <a:defRPr sz="1725" b="1">
                <a:solidFill>
                  <a:srgbClr val="5EAC2C"/>
                </a:solidFill>
                <a:latin typeface="Arial"/>
                <a:ea typeface="Arial"/>
                <a:cs typeface="Arial"/>
              </a:defRPr>
            </a:lvl2pPr>
            <a:lvl3pPr>
              <a:defRPr sz="1725" b="1">
                <a:solidFill>
                  <a:srgbClr val="5EAC2C"/>
                </a:solidFill>
                <a:latin typeface="Arial"/>
                <a:ea typeface="Arial"/>
                <a:cs typeface="Arial"/>
              </a:defRPr>
            </a:lvl3pPr>
            <a:lvl4pPr>
              <a:defRPr sz="1725" b="1">
                <a:solidFill>
                  <a:srgbClr val="5EAC2C"/>
                </a:solidFill>
                <a:latin typeface="Arial"/>
                <a:ea typeface="Arial"/>
                <a:cs typeface="Arial"/>
              </a:defRPr>
            </a:lvl4pPr>
            <a:lvl5pPr>
              <a:defRPr sz="1725" b="1">
                <a:solidFill>
                  <a:srgbClr val="5EAC2C"/>
                </a:solidFill>
                <a:latin typeface="Arial"/>
                <a:ea typeface="Arial"/>
                <a:cs typeface="Arial"/>
              </a:defRPr>
            </a:lvl5pPr>
            <a:lvl6pPr>
              <a:defRPr sz="1725" b="1">
                <a:solidFill>
                  <a:srgbClr val="5EAC2C"/>
                </a:solidFill>
                <a:latin typeface="Arial"/>
                <a:ea typeface="Arial"/>
                <a:cs typeface="Arial"/>
              </a:defRPr>
            </a:lvl6pPr>
            <a:lvl7pPr>
              <a:defRPr sz="1725" b="1">
                <a:solidFill>
                  <a:srgbClr val="5EAC2C"/>
                </a:solidFill>
                <a:latin typeface="Arial"/>
                <a:ea typeface="Arial"/>
                <a:cs typeface="Arial"/>
              </a:defRPr>
            </a:lvl7pPr>
            <a:lvl8pPr>
              <a:defRPr sz="1725" b="1">
                <a:solidFill>
                  <a:srgbClr val="5EAC2C"/>
                </a:solidFill>
                <a:latin typeface="Arial"/>
                <a:ea typeface="Arial"/>
                <a:cs typeface="Arial"/>
              </a:defRPr>
            </a:lvl8pPr>
            <a:lvl9pPr>
              <a:defRPr sz="1725" b="1">
                <a:solidFill>
                  <a:srgbClr val="5EAC2C"/>
                </a:solidFill>
                <a:latin typeface="Arial"/>
                <a:ea typeface="Arial"/>
                <a:cs typeface="Arial"/>
              </a:defRPr>
            </a:lvl9pPr>
          </a:lstStyle>
          <a:p xmlns:a="http://schemas.openxmlformats.org/drawingml/2006/main">
            <a:pPr>
              <a:defRPr sz="1725" b="1">
                <a:solidFill>
                  <a:srgbClr val="5EAC2C"/>
                </a:solidFill>
                <a:latin typeface="Arial"/>
                <a:ea typeface="Arial"/>
                <a:cs typeface="Arial"/>
              </a:defRPr>
            </a:pPr>
            <a:r>
              <a:rPr sz="1725" b="1">
                <a:solidFill>
                  <a:srgbClr val="5EAC2C"/>
                </a:solidFill>
                <a:latin typeface="Arial"/>
                <a:ea typeface="Arial"/>
                <a:cs typeface="Arial"/>
              </a:rPr>
              <a:t>UNE VÉRIFICATION HUMAINE</a:t>
            </a:r>
          </a:p>
        </p:txBody>
      </p:sp>
      <p:sp>
        <p:nvSpPr>
          <p:cNvPr id="13" name="">
            <a:extLst xmlns:a="http://schemas.openxmlformats.org/drawingml/2006/main">
              <a:ext uri="{FF2B5EF4-FFF2-40B4-BE49-F238E27FC236}">
                <a16:creationId xmlns:a16="http://schemas.microsoft.com/office/drawing/2014/main" id="{04208562-C6A2-4ABC-9C52-FF215EDAFE81}"/>
              </a:ext>
            </a:extLst>
          </p:cNvPr>
          <p:cNvSpPr>
            <a:spLocks xmlns:a="http://schemas.openxmlformats.org/drawingml/2006/main" noGrp="1"/>
          </p:cNvSpPr>
          <p:nvPr/>
        </p:nvSpPr>
        <p:spPr>
          <a:xfrm xmlns:a="http://schemas.openxmlformats.org/drawingml/2006/main">
            <a:off x="6524625" y="3781425"/>
            <a:ext cx="509587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D30"/>
                </a:solidFill>
                <a:latin typeface="Arial"/>
                <a:ea typeface="Arial"/>
                <a:cs typeface="Arial"/>
              </a:defRPr>
            </a:defPPr>
            <a:lvl1pPr>
              <a:defRPr sz="2025" b="0">
                <a:solidFill>
                  <a:srgbClr val="243D30"/>
                </a:solidFill>
                <a:latin typeface="Arial"/>
                <a:ea typeface="Arial"/>
                <a:cs typeface="Arial"/>
              </a:defRPr>
            </a:lvl1pPr>
            <a:lvl2pPr>
              <a:defRPr sz="2025" b="0">
                <a:solidFill>
                  <a:srgbClr val="243D30"/>
                </a:solidFill>
                <a:latin typeface="Arial"/>
                <a:ea typeface="Arial"/>
                <a:cs typeface="Arial"/>
              </a:defRPr>
            </a:lvl2pPr>
            <a:lvl3pPr>
              <a:defRPr sz="2025" b="0">
                <a:solidFill>
                  <a:srgbClr val="243D30"/>
                </a:solidFill>
                <a:latin typeface="Arial"/>
                <a:ea typeface="Arial"/>
                <a:cs typeface="Arial"/>
              </a:defRPr>
            </a:lvl3pPr>
            <a:lvl4pPr>
              <a:defRPr sz="2025" b="0">
                <a:solidFill>
                  <a:srgbClr val="243D30"/>
                </a:solidFill>
                <a:latin typeface="Arial"/>
                <a:ea typeface="Arial"/>
                <a:cs typeface="Arial"/>
              </a:defRPr>
            </a:lvl4pPr>
            <a:lvl5pPr>
              <a:defRPr sz="2025" b="0">
                <a:solidFill>
                  <a:srgbClr val="243D30"/>
                </a:solidFill>
                <a:latin typeface="Arial"/>
                <a:ea typeface="Arial"/>
                <a:cs typeface="Arial"/>
              </a:defRPr>
            </a:lvl5pPr>
            <a:lvl6pPr>
              <a:defRPr sz="2025" b="0">
                <a:solidFill>
                  <a:srgbClr val="243D30"/>
                </a:solidFill>
                <a:latin typeface="Arial"/>
                <a:ea typeface="Arial"/>
                <a:cs typeface="Arial"/>
              </a:defRPr>
            </a:lvl6pPr>
            <a:lvl7pPr>
              <a:defRPr sz="2025" b="0">
                <a:solidFill>
                  <a:srgbClr val="243D30"/>
                </a:solidFill>
                <a:latin typeface="Arial"/>
                <a:ea typeface="Arial"/>
                <a:cs typeface="Arial"/>
              </a:defRPr>
            </a:lvl7pPr>
            <a:lvl8pPr>
              <a:defRPr sz="2025" b="0">
                <a:solidFill>
                  <a:srgbClr val="243D30"/>
                </a:solidFill>
                <a:latin typeface="Arial"/>
                <a:ea typeface="Arial"/>
                <a:cs typeface="Arial"/>
              </a:defRPr>
            </a:lvl8pPr>
            <a:lvl9pPr>
              <a:defRPr sz="2025" b="0">
                <a:solidFill>
                  <a:srgbClr val="243D30"/>
                </a:solidFill>
                <a:latin typeface="Arial"/>
                <a:ea typeface="Arial"/>
                <a:cs typeface="Arial"/>
              </a:defRPr>
            </a:lvl9pPr>
          </a:lstStyle>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Le transporteur confirme les informations ou signale une erreur.</a:t>
            </a:r>
          </a:p>
        </p:txBody>
      </p:sp>
      <p:sp>
        <p:nvSpPr>
          <p:cNvPr id="14" name="">
            <a:extLst xmlns:a="http://schemas.openxmlformats.org/drawingml/2006/main">
              <a:ext uri="{FF2B5EF4-FFF2-40B4-BE49-F238E27FC236}">
                <a16:creationId xmlns:a16="http://schemas.microsoft.com/office/drawing/2014/main" id="{E53D83E8-B1D2-4CF4-BC23-FD179E01ED79}"/>
              </a:ext>
            </a:extLst>
          </p:cNvPr>
          <p:cNvSpPr>
            <a:spLocks xmlns:a="http://schemas.openxmlformats.org/drawingml/2006/main" noGrp="1"/>
          </p:cNvSpPr>
          <p:nvPr/>
        </p:nvSpPr>
        <p:spPr>
          <a:xfrm xmlns:a="http://schemas.openxmlformats.org/drawingml/2006/main">
            <a:off x="6524625" y="4924425"/>
            <a:ext cx="509587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D30"/>
                </a:solidFill>
                <a:latin typeface="Arial"/>
                <a:ea typeface="Arial"/>
                <a:cs typeface="Arial"/>
              </a:defRPr>
            </a:defPPr>
            <a:lvl1pPr>
              <a:defRPr sz="2025" b="0">
                <a:solidFill>
                  <a:srgbClr val="243D30"/>
                </a:solidFill>
                <a:latin typeface="Arial"/>
                <a:ea typeface="Arial"/>
                <a:cs typeface="Arial"/>
              </a:defRPr>
            </a:lvl1pPr>
            <a:lvl2pPr>
              <a:defRPr sz="2025" b="0">
                <a:solidFill>
                  <a:srgbClr val="243D30"/>
                </a:solidFill>
                <a:latin typeface="Arial"/>
                <a:ea typeface="Arial"/>
                <a:cs typeface="Arial"/>
              </a:defRPr>
            </a:lvl2pPr>
            <a:lvl3pPr>
              <a:defRPr sz="2025" b="0">
                <a:solidFill>
                  <a:srgbClr val="243D30"/>
                </a:solidFill>
                <a:latin typeface="Arial"/>
                <a:ea typeface="Arial"/>
                <a:cs typeface="Arial"/>
              </a:defRPr>
            </a:lvl3pPr>
            <a:lvl4pPr>
              <a:defRPr sz="2025" b="0">
                <a:solidFill>
                  <a:srgbClr val="243D30"/>
                </a:solidFill>
                <a:latin typeface="Arial"/>
                <a:ea typeface="Arial"/>
                <a:cs typeface="Arial"/>
              </a:defRPr>
            </a:lvl4pPr>
            <a:lvl5pPr>
              <a:defRPr sz="2025" b="0">
                <a:solidFill>
                  <a:srgbClr val="243D30"/>
                </a:solidFill>
                <a:latin typeface="Arial"/>
                <a:ea typeface="Arial"/>
                <a:cs typeface="Arial"/>
              </a:defRPr>
            </a:lvl5pPr>
            <a:lvl6pPr>
              <a:defRPr sz="2025" b="0">
                <a:solidFill>
                  <a:srgbClr val="243D30"/>
                </a:solidFill>
                <a:latin typeface="Arial"/>
                <a:ea typeface="Arial"/>
                <a:cs typeface="Arial"/>
              </a:defRPr>
            </a:lvl6pPr>
            <a:lvl7pPr>
              <a:defRPr sz="2025" b="0">
                <a:solidFill>
                  <a:srgbClr val="243D30"/>
                </a:solidFill>
                <a:latin typeface="Arial"/>
                <a:ea typeface="Arial"/>
                <a:cs typeface="Arial"/>
              </a:defRPr>
            </a:lvl7pPr>
            <a:lvl8pPr>
              <a:defRPr sz="2025" b="0">
                <a:solidFill>
                  <a:srgbClr val="243D30"/>
                </a:solidFill>
                <a:latin typeface="Arial"/>
                <a:ea typeface="Arial"/>
                <a:cs typeface="Arial"/>
              </a:defRPr>
            </a:lvl8pPr>
            <a:lvl9pPr>
              <a:defRPr sz="2025" b="0">
                <a:solidFill>
                  <a:srgbClr val="243D30"/>
                </a:solidFill>
                <a:latin typeface="Arial"/>
                <a:ea typeface="Arial"/>
                <a:cs typeface="Arial"/>
              </a:defRPr>
            </a:lvl9pPr>
          </a:lstStyle>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L’agent CIMAR examine les désaccords et les dossiers incertains.</a:t>
            </a:r>
          </a:p>
        </p:txBody>
      </p:sp>
      <p:sp>
        <p:nvSpPr>
          <p:cNvPr id="15" name="">
            <a:extLst xmlns:a="http://schemas.openxmlformats.org/drawingml/2006/main">
              <a:ext uri="{FF2B5EF4-FFF2-40B4-BE49-F238E27FC236}">
                <a16:creationId xmlns:a16="http://schemas.microsoft.com/office/drawing/2014/main" id="{B3DC2835-E9FE-4A11-A5AF-1AB47B5FCE61}"/>
              </a:ext>
            </a:extLst>
          </p:cNvPr>
          <p:cNvSpPr>
            <a:spLocks xmlns:a="http://schemas.openxmlformats.org/drawingml/2006/main" noGrp="1"/>
          </p:cNvSpPr>
          <p:nvPr/>
        </p:nvSpPr>
        <p:spPr>
          <a:xfrm xmlns:a="http://schemas.openxmlformats.org/drawingml/2006/main">
            <a:off x="381000" y="6124575"/>
            <a:ext cx="1123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0">
                <a:solidFill>
                  <a:srgbClr val="69796C"/>
                </a:solidFill>
                <a:latin typeface="Arial"/>
                <a:ea typeface="Arial"/>
                <a:cs typeface="Arial"/>
              </a:defRPr>
            </a:defPPr>
            <a:lvl1pPr>
              <a:defRPr sz="1350" b="0">
                <a:solidFill>
                  <a:srgbClr val="69796C"/>
                </a:solidFill>
                <a:latin typeface="Arial"/>
                <a:ea typeface="Arial"/>
                <a:cs typeface="Arial"/>
              </a:defRPr>
            </a:lvl1pPr>
            <a:lvl2pPr>
              <a:defRPr sz="1350" b="0">
                <a:solidFill>
                  <a:srgbClr val="69796C"/>
                </a:solidFill>
                <a:latin typeface="Arial"/>
                <a:ea typeface="Arial"/>
                <a:cs typeface="Arial"/>
              </a:defRPr>
            </a:lvl2pPr>
            <a:lvl3pPr>
              <a:defRPr sz="1350" b="0">
                <a:solidFill>
                  <a:srgbClr val="69796C"/>
                </a:solidFill>
                <a:latin typeface="Arial"/>
                <a:ea typeface="Arial"/>
                <a:cs typeface="Arial"/>
              </a:defRPr>
            </a:lvl3pPr>
            <a:lvl4pPr>
              <a:defRPr sz="1350" b="0">
                <a:solidFill>
                  <a:srgbClr val="69796C"/>
                </a:solidFill>
                <a:latin typeface="Arial"/>
                <a:ea typeface="Arial"/>
                <a:cs typeface="Arial"/>
              </a:defRPr>
            </a:lvl4pPr>
            <a:lvl5pPr>
              <a:defRPr sz="1350" b="0">
                <a:solidFill>
                  <a:srgbClr val="69796C"/>
                </a:solidFill>
                <a:latin typeface="Arial"/>
                <a:ea typeface="Arial"/>
                <a:cs typeface="Arial"/>
              </a:defRPr>
            </a:lvl5pPr>
            <a:lvl6pPr>
              <a:defRPr sz="1350" b="0">
                <a:solidFill>
                  <a:srgbClr val="69796C"/>
                </a:solidFill>
                <a:latin typeface="Arial"/>
                <a:ea typeface="Arial"/>
                <a:cs typeface="Arial"/>
              </a:defRPr>
            </a:lvl6pPr>
            <a:lvl7pPr>
              <a:defRPr sz="1350" b="0">
                <a:solidFill>
                  <a:srgbClr val="69796C"/>
                </a:solidFill>
                <a:latin typeface="Arial"/>
                <a:ea typeface="Arial"/>
                <a:cs typeface="Arial"/>
              </a:defRPr>
            </a:lvl7pPr>
            <a:lvl8pPr>
              <a:defRPr sz="1350" b="0">
                <a:solidFill>
                  <a:srgbClr val="69796C"/>
                </a:solidFill>
                <a:latin typeface="Arial"/>
                <a:ea typeface="Arial"/>
                <a:cs typeface="Arial"/>
              </a:defRPr>
            </a:lvl8pPr>
            <a:lvl9pPr>
              <a:defRPr sz="1350" b="0">
                <a:solidFill>
                  <a:srgbClr val="69796C"/>
                </a:solidFill>
                <a:latin typeface="Arial"/>
                <a:ea typeface="Arial"/>
                <a:cs typeface="Arial"/>
              </a:defRPr>
            </a:lvl9pPr>
          </a:lstStyle>
          <a:p xmlns:a="http://schemas.openxmlformats.org/drawingml/2006/main">
            <a:pPr>
              <a:defRPr sz="1350" b="0">
                <a:solidFill>
                  <a:srgbClr val="69796C"/>
                </a:solidFill>
                <a:latin typeface="Arial"/>
                <a:ea typeface="Arial"/>
                <a:cs typeface="Arial"/>
              </a:defRPr>
            </a:pPr>
            <a:r>
              <a:rPr sz="1350" b="0">
                <a:solidFill>
                  <a:srgbClr val="69796C"/>
                </a:solidFill>
                <a:latin typeface="Arial"/>
                <a:ea typeface="Arial"/>
                <a:cs typeface="Arial"/>
              </a:rPr>
              <a:t>Dans la démonstration actuelle, la lecture ConformIA est simulée.</a:t>
            </a:r>
          </a:p>
        </p:txBody>
      </p:sp>
    </p:spTree>
    <p:extLst>
      <p:ext uri="{BB962C8B-B14F-4D97-AF65-F5344CB8AC3E}">
        <p14:creationId xmlns:p14="http://schemas.microsoft.com/office/powerpoint/2010/main" val="10403470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47BD7F2-0D4E-453F-A31B-B70925087E75}"/>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7" name="Picture 16"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736CD1A9-B5A7-4165-8845-8476EF86196F}"/>
              </a:ext>
            </a:extLst>
          </p:cNvPr>
          <p:cNvPicPr>
            <a:picLocks xmlns:a="http://schemas.openxmlformats.org/drawingml/2006/main" noChangeAspect="1"/>
          </p:cNvPicPr>
          <p:nvPr/>
        </p:nvPicPr>
        <p:blipFill>
          <a:blip xmlns:r="http://schemas.openxmlformats.org/officeDocument/2006/relationships" xmlns:a="http://schemas.openxmlformats.org/drawingml/2006/main" r:embed="R893d593416ce4810"/>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47BD98B-3CE8-4730-BEF1-0CB581C75070}"/>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Dossiers à vérifier et autorisations temporaires</a:t>
            </a:r>
          </a:p>
        </p:txBody>
      </p:sp>
      <p:sp>
        <p:nvSpPr>
          <p:cNvPr id="5" name="">
            <a:extLst xmlns:a="http://schemas.openxmlformats.org/drawingml/2006/main">
              <a:ext uri="{FF2B5EF4-FFF2-40B4-BE49-F238E27FC236}">
                <a16:creationId xmlns:a16="http://schemas.microsoft.com/office/drawing/2014/main" id="{99B6156A-5272-45C1-8349-46F72C72CEE3}"/>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d6482facf8a143cf"/>
              </a:rPr>
              <a:t>Conformia.controlflot.com</a:t>
            </a:r>
          </a:p>
        </p:txBody>
      </p:sp>
      <p:sp>
        <p:nvSpPr>
          <p:cNvPr id="6" name="">
            <a:extLst xmlns:a="http://schemas.openxmlformats.org/drawingml/2006/main">
              <a:ext uri="{FF2B5EF4-FFF2-40B4-BE49-F238E27FC236}">
                <a16:creationId xmlns:a16="http://schemas.microsoft.com/office/drawing/2014/main" id="{1D3B9B7C-CE77-45B2-8422-98811F8955EE}"/>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05</a:t>
            </a:r>
          </a:p>
        </p:txBody>
      </p:sp>
      <p:sp>
        <p:nvSpPr>
          <p:cNvPr id="7" name="">
            <a:extLst xmlns:a="http://schemas.openxmlformats.org/drawingml/2006/main">
              <a:ext uri="{FF2B5EF4-FFF2-40B4-BE49-F238E27FC236}">
                <a16:creationId xmlns:a16="http://schemas.microsoft.com/office/drawing/2014/main" id="{13FBE4D2-7200-4F61-9EC0-C0AF69F051B2}"/>
              </a:ext>
            </a:extLst>
          </p:cNvPr>
          <p:cNvSpPr>
            <a:spLocks xmlns:a="http://schemas.openxmlformats.org/drawingml/2006/main" noGrp="1"/>
          </p:cNvSpPr>
          <p:nvPr/>
        </p:nvSpPr>
        <p:spPr>
          <a:xfrm xmlns:a="http://schemas.openxmlformats.org/drawingml/2006/main">
            <a:off x="476250" y="175260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DOSSIERS À VÉRIFIER</a:t>
            </a:r>
          </a:p>
        </p:txBody>
      </p:sp>
      <p:sp>
        <p:nvSpPr>
          <p:cNvPr id="8" name="">
            <a:extLst xmlns:a="http://schemas.openxmlformats.org/drawingml/2006/main">
              <a:ext uri="{FF2B5EF4-FFF2-40B4-BE49-F238E27FC236}">
                <a16:creationId xmlns:a16="http://schemas.microsoft.com/office/drawing/2014/main" id="{15F8E972-159E-4326-B5FB-0BACA506C01A}"/>
              </a:ext>
            </a:extLst>
          </p:cNvPr>
          <p:cNvSpPr>
            <a:spLocks xmlns:a="http://schemas.openxmlformats.org/drawingml/2006/main" noGrp="1"/>
          </p:cNvSpPr>
          <p:nvPr/>
        </p:nvSpPr>
        <p:spPr>
          <a:xfrm xmlns:a="http://schemas.openxmlformats.org/drawingml/2006/main">
            <a:off x="476250" y="2571750"/>
            <a:ext cx="514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43D30"/>
                </a:solidFill>
                <a:latin typeface="Arial"/>
                <a:ea typeface="Arial"/>
                <a:cs typeface="Arial"/>
              </a:defRPr>
            </a:defPPr>
            <a:lvl1pPr>
              <a:defRPr sz="2175" b="1">
                <a:solidFill>
                  <a:srgbClr val="243D30"/>
                </a:solidFill>
                <a:latin typeface="Arial"/>
                <a:ea typeface="Arial"/>
                <a:cs typeface="Arial"/>
              </a:defRPr>
            </a:lvl1pPr>
            <a:lvl2pPr>
              <a:defRPr sz="2175" b="1">
                <a:solidFill>
                  <a:srgbClr val="243D30"/>
                </a:solidFill>
                <a:latin typeface="Arial"/>
                <a:ea typeface="Arial"/>
                <a:cs typeface="Arial"/>
              </a:defRPr>
            </a:lvl2pPr>
            <a:lvl3pPr>
              <a:defRPr sz="2175" b="1">
                <a:solidFill>
                  <a:srgbClr val="243D30"/>
                </a:solidFill>
                <a:latin typeface="Arial"/>
                <a:ea typeface="Arial"/>
                <a:cs typeface="Arial"/>
              </a:defRPr>
            </a:lvl3pPr>
            <a:lvl4pPr>
              <a:defRPr sz="2175" b="1">
                <a:solidFill>
                  <a:srgbClr val="243D30"/>
                </a:solidFill>
                <a:latin typeface="Arial"/>
                <a:ea typeface="Arial"/>
                <a:cs typeface="Arial"/>
              </a:defRPr>
            </a:lvl4pPr>
            <a:lvl5pPr>
              <a:defRPr sz="2175" b="1">
                <a:solidFill>
                  <a:srgbClr val="243D30"/>
                </a:solidFill>
                <a:latin typeface="Arial"/>
                <a:ea typeface="Arial"/>
                <a:cs typeface="Arial"/>
              </a:defRPr>
            </a:lvl5pPr>
            <a:lvl6pPr>
              <a:defRPr sz="2175" b="1">
                <a:solidFill>
                  <a:srgbClr val="243D30"/>
                </a:solidFill>
                <a:latin typeface="Arial"/>
                <a:ea typeface="Arial"/>
                <a:cs typeface="Arial"/>
              </a:defRPr>
            </a:lvl6pPr>
            <a:lvl7pPr>
              <a:defRPr sz="2175" b="1">
                <a:solidFill>
                  <a:srgbClr val="243D30"/>
                </a:solidFill>
                <a:latin typeface="Arial"/>
                <a:ea typeface="Arial"/>
                <a:cs typeface="Arial"/>
              </a:defRPr>
            </a:lvl7pPr>
            <a:lvl8pPr>
              <a:defRPr sz="2175" b="1">
                <a:solidFill>
                  <a:srgbClr val="243D30"/>
                </a:solidFill>
                <a:latin typeface="Arial"/>
                <a:ea typeface="Arial"/>
                <a:cs typeface="Arial"/>
              </a:defRPr>
            </a:lvl8pPr>
            <a:lvl9pPr>
              <a:defRPr sz="2175" b="1">
                <a:solidFill>
                  <a:srgbClr val="243D30"/>
                </a:solidFill>
                <a:latin typeface="Arial"/>
                <a:ea typeface="Arial"/>
                <a:cs typeface="Arial"/>
              </a:defRPr>
            </a:lvl9pPr>
          </a:lstStyle>
          <a:p xmlns:a="http://schemas.openxmlformats.org/drawingml/2006/main">
            <a:pPr>
              <a:defRPr sz="2175" b="1">
                <a:solidFill>
                  <a:srgbClr val="243D30"/>
                </a:solidFill>
                <a:latin typeface="Arial"/>
                <a:ea typeface="Arial"/>
                <a:cs typeface="Arial"/>
              </a:defRPr>
            </a:pPr>
            <a:r>
              <a:rPr sz="2175" b="1">
                <a:solidFill>
                  <a:srgbClr val="243D30"/>
                </a:solidFill>
                <a:latin typeface="Arial"/>
                <a:ea typeface="Arial"/>
                <a:cs typeface="Arial"/>
              </a:rPr>
              <a:t>Une information est incertaine ou contestée.</a:t>
            </a:r>
          </a:p>
        </p:txBody>
      </p:sp>
      <p:sp>
        <p:nvSpPr>
          <p:cNvPr id="9" name="">
            <a:extLst xmlns:a="http://schemas.openxmlformats.org/drawingml/2006/main">
              <a:ext uri="{FF2B5EF4-FFF2-40B4-BE49-F238E27FC236}">
                <a16:creationId xmlns:a16="http://schemas.microsoft.com/office/drawing/2014/main" id="{42606536-CCFF-4F2C-9510-369EC55EA76B}"/>
              </a:ext>
            </a:extLst>
          </p:cNvPr>
          <p:cNvSpPr>
            <a:spLocks xmlns:a="http://schemas.openxmlformats.org/drawingml/2006/main" noGrp="1"/>
          </p:cNvSpPr>
          <p:nvPr/>
        </p:nvSpPr>
        <p:spPr>
          <a:xfrm xmlns:a="http://schemas.openxmlformats.org/drawingml/2006/main">
            <a:off x="476250" y="3571875"/>
            <a:ext cx="5143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Exemple : ConformIA lit 2026, le transporteur indique 2027. L’agent CIMAR vérifie l’original, corrige et accepte ou rejette la pièce.</a:t>
            </a:r>
          </a:p>
        </p:txBody>
      </p:sp>
      <p:sp>
        <p:nvSpPr>
          <p:cNvPr id="10" name="">
            <a:extLst xmlns:a="http://schemas.openxmlformats.org/drawingml/2006/main">
              <a:ext uri="{FF2B5EF4-FFF2-40B4-BE49-F238E27FC236}">
                <a16:creationId xmlns:a16="http://schemas.microsoft.com/office/drawing/2014/main" id="{9E4247EE-4E43-44D2-ADE6-A27C4DD4B146}"/>
              </a:ext>
            </a:extLst>
          </p:cNvPr>
          <p:cNvSpPr>
            <a:spLocks xmlns:a="http://schemas.openxmlformats.org/drawingml/2006/main" noGrp="1"/>
          </p:cNvSpPr>
          <p:nvPr/>
        </p:nvSpPr>
        <p:spPr>
          <a:xfrm xmlns:a="http://schemas.openxmlformats.org/drawingml/2006/main">
            <a:off x="476250" y="5467350"/>
            <a:ext cx="5143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BB3D43"/>
                </a:solidFill>
                <a:latin typeface="Arial"/>
                <a:ea typeface="Arial"/>
                <a:cs typeface="Arial"/>
              </a:defRPr>
            </a:defPPr>
            <a:lvl1pPr>
              <a:defRPr sz="1950" b="1">
                <a:solidFill>
                  <a:srgbClr val="BB3D43"/>
                </a:solidFill>
                <a:latin typeface="Arial"/>
                <a:ea typeface="Arial"/>
                <a:cs typeface="Arial"/>
              </a:defRPr>
            </a:lvl1pPr>
            <a:lvl2pPr>
              <a:defRPr sz="1950" b="1">
                <a:solidFill>
                  <a:srgbClr val="BB3D43"/>
                </a:solidFill>
                <a:latin typeface="Arial"/>
                <a:ea typeface="Arial"/>
                <a:cs typeface="Arial"/>
              </a:defRPr>
            </a:lvl2pPr>
            <a:lvl3pPr>
              <a:defRPr sz="1950" b="1">
                <a:solidFill>
                  <a:srgbClr val="BB3D43"/>
                </a:solidFill>
                <a:latin typeface="Arial"/>
                <a:ea typeface="Arial"/>
                <a:cs typeface="Arial"/>
              </a:defRPr>
            </a:lvl3pPr>
            <a:lvl4pPr>
              <a:defRPr sz="1950" b="1">
                <a:solidFill>
                  <a:srgbClr val="BB3D43"/>
                </a:solidFill>
                <a:latin typeface="Arial"/>
                <a:ea typeface="Arial"/>
                <a:cs typeface="Arial"/>
              </a:defRPr>
            </a:lvl4pPr>
            <a:lvl5pPr>
              <a:defRPr sz="1950" b="1">
                <a:solidFill>
                  <a:srgbClr val="BB3D43"/>
                </a:solidFill>
                <a:latin typeface="Arial"/>
                <a:ea typeface="Arial"/>
                <a:cs typeface="Arial"/>
              </a:defRPr>
            </a:lvl5pPr>
            <a:lvl6pPr>
              <a:defRPr sz="1950" b="1">
                <a:solidFill>
                  <a:srgbClr val="BB3D43"/>
                </a:solidFill>
                <a:latin typeface="Arial"/>
                <a:ea typeface="Arial"/>
                <a:cs typeface="Arial"/>
              </a:defRPr>
            </a:lvl6pPr>
            <a:lvl7pPr>
              <a:defRPr sz="1950" b="1">
                <a:solidFill>
                  <a:srgbClr val="BB3D43"/>
                </a:solidFill>
                <a:latin typeface="Arial"/>
                <a:ea typeface="Arial"/>
                <a:cs typeface="Arial"/>
              </a:defRPr>
            </a:lvl7pPr>
            <a:lvl8pPr>
              <a:defRPr sz="1950" b="1">
                <a:solidFill>
                  <a:srgbClr val="BB3D43"/>
                </a:solidFill>
                <a:latin typeface="Arial"/>
                <a:ea typeface="Arial"/>
                <a:cs typeface="Arial"/>
              </a:defRPr>
            </a:lvl8pPr>
            <a:lvl9pPr>
              <a:defRPr sz="1950" b="1">
                <a:solidFill>
                  <a:srgbClr val="BB3D43"/>
                </a:solidFill>
                <a:latin typeface="Arial"/>
                <a:ea typeface="Arial"/>
                <a:cs typeface="Arial"/>
              </a:defRPr>
            </a:lvl9pPr>
          </a:lstStyle>
          <a:p xmlns:a="http://schemas.openxmlformats.org/drawingml/2006/main">
            <a:pPr>
              <a:defRPr sz="1950" b="1">
                <a:solidFill>
                  <a:srgbClr val="BB3D43"/>
                </a:solidFill>
                <a:latin typeface="Arial"/>
                <a:ea typeface="Arial"/>
                <a:cs typeface="Arial"/>
              </a:defRPr>
            </a:pPr>
            <a:r>
              <a:rPr sz="1950" b="1">
                <a:solidFill>
                  <a:srgbClr val="BB3D43"/>
                </a:solidFill>
                <a:latin typeface="Arial"/>
                <a:ea typeface="Arial"/>
                <a:cs typeface="Arial"/>
              </a:rPr>
              <a:t>Ne donne pas d’autorisation d’entrée.</a:t>
            </a:r>
          </a:p>
        </p:txBody>
      </p:sp>
      <p:sp>
        <p:nvSpPr>
          <p:cNvPr id="11" name="">
            <a:extLst xmlns:a="http://schemas.openxmlformats.org/drawingml/2006/main">
              <a:ext uri="{FF2B5EF4-FFF2-40B4-BE49-F238E27FC236}">
                <a16:creationId xmlns:a16="http://schemas.microsoft.com/office/drawing/2014/main" id="{2DA31111-0707-48F8-8A80-F7418D38FD16}"/>
              </a:ext>
            </a:extLst>
          </p:cNvPr>
          <p:cNvSpPr>
            <a:spLocks xmlns:a="http://schemas.openxmlformats.org/drawingml/2006/main" noGrp="1"/>
          </p:cNvSpPr>
          <p:nvPr/>
        </p:nvSpPr>
        <p:spPr>
          <a:xfrm xmlns:a="http://schemas.openxmlformats.org/drawingml/2006/main">
            <a:off x="6048375" y="1714500"/>
            <a:ext cx="9525" cy="4191000"/>
          </a:xfrm>
          <a:prstGeom xmlns:a="http://schemas.openxmlformats.org/drawingml/2006/main" prst="rect">
            <a:avLst/>
          </a:prstGeom>
          <a:solidFill xmlns:a="http://schemas.openxmlformats.org/drawingml/2006/main">
            <a:srgbClr val="CFDDC8"/>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F8F5D772-9D6D-4E4B-AC1C-2341EEEA1189}"/>
              </a:ext>
            </a:extLst>
          </p:cNvPr>
          <p:cNvSpPr>
            <a:spLocks xmlns:a="http://schemas.openxmlformats.org/drawingml/2006/main" noGrp="1"/>
          </p:cNvSpPr>
          <p:nvPr/>
        </p:nvSpPr>
        <p:spPr>
          <a:xfrm xmlns:a="http://schemas.openxmlformats.org/drawingml/2006/main">
            <a:off x="6524625" y="1752600"/>
            <a:ext cx="5143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1">
                <a:solidFill>
                  <a:srgbClr val="004E2B"/>
                </a:solidFill>
                <a:latin typeface="Arial"/>
                <a:ea typeface="Arial"/>
                <a:cs typeface="Arial"/>
              </a:defRPr>
            </a:defPPr>
            <a:lvl1pPr>
              <a:defRPr sz="2100" b="1">
                <a:solidFill>
                  <a:srgbClr val="004E2B"/>
                </a:solidFill>
                <a:latin typeface="Arial"/>
                <a:ea typeface="Arial"/>
                <a:cs typeface="Arial"/>
              </a:defRPr>
            </a:lvl1pPr>
            <a:lvl2pPr>
              <a:defRPr sz="2100" b="1">
                <a:solidFill>
                  <a:srgbClr val="004E2B"/>
                </a:solidFill>
                <a:latin typeface="Arial"/>
                <a:ea typeface="Arial"/>
                <a:cs typeface="Arial"/>
              </a:defRPr>
            </a:lvl2pPr>
            <a:lvl3pPr>
              <a:defRPr sz="2100" b="1">
                <a:solidFill>
                  <a:srgbClr val="004E2B"/>
                </a:solidFill>
                <a:latin typeface="Arial"/>
                <a:ea typeface="Arial"/>
                <a:cs typeface="Arial"/>
              </a:defRPr>
            </a:lvl3pPr>
            <a:lvl4pPr>
              <a:defRPr sz="2100" b="1">
                <a:solidFill>
                  <a:srgbClr val="004E2B"/>
                </a:solidFill>
                <a:latin typeface="Arial"/>
                <a:ea typeface="Arial"/>
                <a:cs typeface="Arial"/>
              </a:defRPr>
            </a:lvl4pPr>
            <a:lvl5pPr>
              <a:defRPr sz="2100" b="1">
                <a:solidFill>
                  <a:srgbClr val="004E2B"/>
                </a:solidFill>
                <a:latin typeface="Arial"/>
                <a:ea typeface="Arial"/>
                <a:cs typeface="Arial"/>
              </a:defRPr>
            </a:lvl5pPr>
            <a:lvl6pPr>
              <a:defRPr sz="2100" b="1">
                <a:solidFill>
                  <a:srgbClr val="004E2B"/>
                </a:solidFill>
                <a:latin typeface="Arial"/>
                <a:ea typeface="Arial"/>
                <a:cs typeface="Arial"/>
              </a:defRPr>
            </a:lvl6pPr>
            <a:lvl7pPr>
              <a:defRPr sz="2100" b="1">
                <a:solidFill>
                  <a:srgbClr val="004E2B"/>
                </a:solidFill>
                <a:latin typeface="Arial"/>
                <a:ea typeface="Arial"/>
                <a:cs typeface="Arial"/>
              </a:defRPr>
            </a:lvl7pPr>
            <a:lvl8pPr>
              <a:defRPr sz="2100" b="1">
                <a:solidFill>
                  <a:srgbClr val="004E2B"/>
                </a:solidFill>
                <a:latin typeface="Arial"/>
                <a:ea typeface="Arial"/>
                <a:cs typeface="Arial"/>
              </a:defRPr>
            </a:lvl8pPr>
            <a:lvl9pPr>
              <a:defRPr sz="2100" b="1">
                <a:solidFill>
                  <a:srgbClr val="004E2B"/>
                </a:solidFill>
                <a:latin typeface="Arial"/>
                <a:ea typeface="Arial"/>
                <a:cs typeface="Arial"/>
              </a:defRPr>
            </a:lvl9pPr>
          </a:lstStyle>
          <a:p xmlns:a="http://schemas.openxmlformats.org/drawingml/2006/main">
            <a:pPr>
              <a:defRPr sz="2100" b="1">
                <a:solidFill>
                  <a:srgbClr val="004E2B"/>
                </a:solidFill>
                <a:latin typeface="Arial"/>
                <a:ea typeface="Arial"/>
                <a:cs typeface="Arial"/>
              </a:defRPr>
            </a:pPr>
            <a:r>
              <a:rPr sz="2100" b="1">
                <a:solidFill>
                  <a:srgbClr val="004E2B"/>
                </a:solidFill>
                <a:latin typeface="Arial"/>
                <a:ea typeface="Arial"/>
                <a:cs typeface="Arial"/>
              </a:rPr>
              <a:t>AUTORISATIONS TEMPORAIRES</a:t>
            </a:r>
          </a:p>
        </p:txBody>
      </p:sp>
      <p:sp>
        <p:nvSpPr>
          <p:cNvPr id="13" name="">
            <a:extLst xmlns:a="http://schemas.openxmlformats.org/drawingml/2006/main">
              <a:ext uri="{FF2B5EF4-FFF2-40B4-BE49-F238E27FC236}">
                <a16:creationId xmlns:a16="http://schemas.microsoft.com/office/drawing/2014/main" id="{AEDF20E2-D9E3-44CB-ADB4-3D47ADBC92B8}"/>
              </a:ext>
            </a:extLst>
          </p:cNvPr>
          <p:cNvSpPr>
            <a:spLocks xmlns:a="http://schemas.openxmlformats.org/drawingml/2006/main" noGrp="1"/>
          </p:cNvSpPr>
          <p:nvPr/>
        </p:nvSpPr>
        <p:spPr>
          <a:xfrm xmlns:a="http://schemas.openxmlformats.org/drawingml/2006/main">
            <a:off x="6524625" y="2571750"/>
            <a:ext cx="50958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243D30"/>
                </a:solidFill>
                <a:latin typeface="Arial"/>
                <a:ea typeface="Arial"/>
                <a:cs typeface="Arial"/>
              </a:defRPr>
            </a:defPPr>
            <a:lvl1pPr>
              <a:defRPr sz="2175" b="1">
                <a:solidFill>
                  <a:srgbClr val="243D30"/>
                </a:solidFill>
                <a:latin typeface="Arial"/>
                <a:ea typeface="Arial"/>
                <a:cs typeface="Arial"/>
              </a:defRPr>
            </a:lvl1pPr>
            <a:lvl2pPr>
              <a:defRPr sz="2175" b="1">
                <a:solidFill>
                  <a:srgbClr val="243D30"/>
                </a:solidFill>
                <a:latin typeface="Arial"/>
                <a:ea typeface="Arial"/>
                <a:cs typeface="Arial"/>
              </a:defRPr>
            </a:lvl2pPr>
            <a:lvl3pPr>
              <a:defRPr sz="2175" b="1">
                <a:solidFill>
                  <a:srgbClr val="243D30"/>
                </a:solidFill>
                <a:latin typeface="Arial"/>
                <a:ea typeface="Arial"/>
                <a:cs typeface="Arial"/>
              </a:defRPr>
            </a:lvl3pPr>
            <a:lvl4pPr>
              <a:defRPr sz="2175" b="1">
                <a:solidFill>
                  <a:srgbClr val="243D30"/>
                </a:solidFill>
                <a:latin typeface="Arial"/>
                <a:ea typeface="Arial"/>
                <a:cs typeface="Arial"/>
              </a:defRPr>
            </a:lvl4pPr>
            <a:lvl5pPr>
              <a:defRPr sz="2175" b="1">
                <a:solidFill>
                  <a:srgbClr val="243D30"/>
                </a:solidFill>
                <a:latin typeface="Arial"/>
                <a:ea typeface="Arial"/>
                <a:cs typeface="Arial"/>
              </a:defRPr>
            </a:lvl5pPr>
            <a:lvl6pPr>
              <a:defRPr sz="2175" b="1">
                <a:solidFill>
                  <a:srgbClr val="243D30"/>
                </a:solidFill>
                <a:latin typeface="Arial"/>
                <a:ea typeface="Arial"/>
                <a:cs typeface="Arial"/>
              </a:defRPr>
            </a:lvl6pPr>
            <a:lvl7pPr>
              <a:defRPr sz="2175" b="1">
                <a:solidFill>
                  <a:srgbClr val="243D30"/>
                </a:solidFill>
                <a:latin typeface="Arial"/>
                <a:ea typeface="Arial"/>
                <a:cs typeface="Arial"/>
              </a:defRPr>
            </a:lvl7pPr>
            <a:lvl8pPr>
              <a:defRPr sz="2175" b="1">
                <a:solidFill>
                  <a:srgbClr val="243D30"/>
                </a:solidFill>
                <a:latin typeface="Arial"/>
                <a:ea typeface="Arial"/>
                <a:cs typeface="Arial"/>
              </a:defRPr>
            </a:lvl8pPr>
            <a:lvl9pPr>
              <a:defRPr sz="2175" b="1">
                <a:solidFill>
                  <a:srgbClr val="243D30"/>
                </a:solidFill>
                <a:latin typeface="Arial"/>
                <a:ea typeface="Arial"/>
                <a:cs typeface="Arial"/>
              </a:defRPr>
            </a:lvl9pPr>
          </a:lstStyle>
          <a:p xmlns:a="http://schemas.openxmlformats.org/drawingml/2006/main">
            <a:pPr>
              <a:defRPr sz="2175" b="1">
                <a:solidFill>
                  <a:srgbClr val="243D30"/>
                </a:solidFill>
                <a:latin typeface="Arial"/>
                <a:ea typeface="Arial"/>
                <a:cs typeface="Arial"/>
              </a:defRPr>
            </a:pPr>
            <a:r>
              <a:rPr sz="2175" b="1">
                <a:solidFill>
                  <a:srgbClr val="243D30"/>
                </a:solidFill>
                <a:latin typeface="Arial"/>
                <a:ea typeface="Arial"/>
                <a:cs typeface="Arial"/>
              </a:rPr>
              <a:t>Un blocage connu fait l’objet d’un accord limité.</a:t>
            </a:r>
          </a:p>
        </p:txBody>
      </p:sp>
      <p:sp>
        <p:nvSpPr>
          <p:cNvPr id="14" name="">
            <a:extLst xmlns:a="http://schemas.openxmlformats.org/drawingml/2006/main">
              <a:ext uri="{FF2B5EF4-FFF2-40B4-BE49-F238E27FC236}">
                <a16:creationId xmlns:a16="http://schemas.microsoft.com/office/drawing/2014/main" id="{97D96F81-0A31-453C-8B36-50B71FC945A3}"/>
              </a:ext>
            </a:extLst>
          </p:cNvPr>
          <p:cNvSpPr>
            <a:spLocks xmlns:a="http://schemas.openxmlformats.org/drawingml/2006/main" noGrp="1"/>
          </p:cNvSpPr>
          <p:nvPr/>
        </p:nvSpPr>
        <p:spPr>
          <a:xfrm xmlns:a="http://schemas.openxmlformats.org/drawingml/2006/main">
            <a:off x="6524625" y="3667125"/>
            <a:ext cx="5095875"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Un agent habilité précise les motifs couverts et l’échéance, selon les règles CIMAR. Les autres critères d’accès restent contrôlés.</a:t>
            </a:r>
          </a:p>
        </p:txBody>
      </p:sp>
      <p:sp>
        <p:nvSpPr>
          <p:cNvPr id="15" name="">
            <a:extLst xmlns:a="http://schemas.openxmlformats.org/drawingml/2006/main">
              <a:ext uri="{FF2B5EF4-FFF2-40B4-BE49-F238E27FC236}">
                <a16:creationId xmlns:a16="http://schemas.microsoft.com/office/drawing/2014/main" id="{5E27748B-808C-4EC9-B399-5A585A8F3AF8}"/>
              </a:ext>
            </a:extLst>
          </p:cNvPr>
          <p:cNvSpPr>
            <a:spLocks xmlns:a="http://schemas.openxmlformats.org/drawingml/2006/main" noGrp="1"/>
          </p:cNvSpPr>
          <p:nvPr/>
        </p:nvSpPr>
        <p:spPr>
          <a:xfrm xmlns:a="http://schemas.openxmlformats.org/drawingml/2006/main">
            <a:off x="6524625" y="5467350"/>
            <a:ext cx="5095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Cesse automatiquement à l’échéance.</a:t>
            </a:r>
          </a:p>
        </p:txBody>
      </p:sp>
    </p:spTree>
    <p:extLst>
      <p:ext uri="{BB962C8B-B14F-4D97-AF65-F5344CB8AC3E}">
        <p14:creationId xmlns:p14="http://schemas.microsoft.com/office/powerpoint/2010/main" val="153260803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F7EBB0B-D6CC-4F0E-9769-616DD6BE6B44}"/>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5" name="Picture 1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0F11C963-D4DA-4CC3-9EDF-4A70B0222146}"/>
              </a:ext>
            </a:extLst>
          </p:cNvPr>
          <p:cNvPicPr>
            <a:picLocks xmlns:a="http://schemas.openxmlformats.org/drawingml/2006/main" noChangeAspect="1"/>
          </p:cNvPicPr>
          <p:nvPr/>
        </p:nvPicPr>
        <p:blipFill>
          <a:blip xmlns:r="http://schemas.openxmlformats.org/officeDocument/2006/relationships" xmlns:a="http://schemas.openxmlformats.org/drawingml/2006/main" r:embed="R843bd88059b34cb4"/>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0686875-D9B7-4ED3-92B1-E4A2C57190D6}"/>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Préparer les comptes et les affectations</a:t>
            </a:r>
          </a:p>
        </p:txBody>
      </p:sp>
      <p:sp>
        <p:nvSpPr>
          <p:cNvPr id="5" name="">
            <a:extLst xmlns:a="http://schemas.openxmlformats.org/drawingml/2006/main">
              <a:ext uri="{FF2B5EF4-FFF2-40B4-BE49-F238E27FC236}">
                <a16:creationId xmlns:a16="http://schemas.microsoft.com/office/drawing/2014/main" id="{5F758B82-E896-43BA-8474-47D028D782C1}"/>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c0c2e029a5c54ba2"/>
              </a:rPr>
              <a:t>Conformia.controlflot.com</a:t>
            </a:r>
          </a:p>
        </p:txBody>
      </p:sp>
      <p:sp>
        <p:nvSpPr>
          <p:cNvPr id="6" name="">
            <a:extLst xmlns:a="http://schemas.openxmlformats.org/drawingml/2006/main">
              <a:ext uri="{FF2B5EF4-FFF2-40B4-BE49-F238E27FC236}">
                <a16:creationId xmlns:a16="http://schemas.microsoft.com/office/drawing/2014/main" id="{B10E214E-06DD-4B19-AB3F-CC8FD1CD0460}"/>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06</a:t>
            </a:r>
          </a:p>
        </p:txBody>
      </p:sp>
      <p:pic>
        <p:nvPicPr>
          <p:cNvPr id="7" name="">
            <a:extLst xmlns:a="http://schemas.openxmlformats.org/drawingml/2006/main">
              <a:ext uri="{FF2B5EF4-FFF2-40B4-BE49-F238E27FC236}">
                <a16:creationId xmlns:a16="http://schemas.microsoft.com/office/drawing/2014/main" id="{588DCFCA-0DEE-482C-8382-6F3F35482659}"/>
              </a:ext>
            </a:extLst>
          </p:cNvPr>
          <p:cNvPicPr>
            <a:picLocks xmlns:a="http://schemas.openxmlformats.org/drawingml/2006/main" noChangeAspect="1"/>
          </p:cNvPicPr>
          <p:nvPr/>
        </p:nvPicPr>
        <p:blipFill>
          <a:blip xmlns:r="http://schemas.openxmlformats.org/officeDocument/2006/relationships" xmlns:a="http://schemas.openxmlformats.org/drawingml/2006/main" r:embed="R506f506d73d446c0"/>
          <a:stretch xmlns:a="http://schemas.openxmlformats.org/drawingml/2006/main"/>
        </p:blipFill>
        <p:spPr>
          <a:xfrm xmlns:a="http://schemas.openxmlformats.org/drawingml/2006/main">
            <a:off x="381000" y="1476375"/>
            <a:ext cx="7848600" cy="490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89FF4C0-4731-4D9B-B1C4-49D332C90C1C}"/>
              </a:ext>
            </a:extLst>
          </p:cNvPr>
          <p:cNvSpPr>
            <a:spLocks xmlns:a="http://schemas.openxmlformats.org/drawingml/2006/main" noGrp="1"/>
          </p:cNvSpPr>
          <p:nvPr/>
        </p:nvSpPr>
        <p:spPr>
          <a:xfrm xmlns:a="http://schemas.openxmlformats.org/drawingml/2006/main">
            <a:off x="428625" y="1485900"/>
            <a:ext cx="1609725" cy="457200"/>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16" name="Picture 15" descr="ControlFlot-Conformia.png"/>
          <p:cNvPicPr>
            <a:picLocks noChangeAspect="1"/>
          </p:cNvPicPr>
          <p:nvPr/>
        </p:nvPicPr>
        <p:blipFill>
          <a:blip r:embed="rId8"/>
          <a:stretch>
            <a:fillRect/>
          </a:stretch>
        </p:blipFill>
        <p:spPr>
          <a:xfrm>
            <a:off x="772312" y="1538550"/>
            <a:ext cx="884252" cy="294750"/>
          </a:xfrm>
          <a:prstGeom prst="rect">
            <a:avLst/>
          </a:prstGeom>
        </p:spPr>
      </p:pic>
      <p:sp>
        <p:nvSpPr>
          <p:cNvPr id="10" name="">
            <a:extLst xmlns:a="http://schemas.openxmlformats.org/drawingml/2006/main">
              <a:ext uri="{FF2B5EF4-FFF2-40B4-BE49-F238E27FC236}">
                <a16:creationId xmlns:a16="http://schemas.microsoft.com/office/drawing/2014/main" id="{AA1DB320-F7AB-4527-9C3E-FD04E9B83F21}"/>
              </a:ext>
            </a:extLst>
          </p:cNvPr>
          <p:cNvSpPr>
            <a:spLocks xmlns:a="http://schemas.openxmlformats.org/drawingml/2006/main" noGrp="1"/>
          </p:cNvSpPr>
          <p:nvPr/>
        </p:nvSpPr>
        <p:spPr>
          <a:xfrm xmlns:a="http://schemas.openxmlformats.org/drawingml/2006/main">
            <a:off x="8629650" y="18097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Importer la flotte</a:t>
            </a:r>
          </a:p>
        </p:txBody>
      </p:sp>
      <p:sp>
        <p:nvSpPr>
          <p:cNvPr id="11" name="">
            <a:extLst xmlns:a="http://schemas.openxmlformats.org/drawingml/2006/main">
              <a:ext uri="{FF2B5EF4-FFF2-40B4-BE49-F238E27FC236}">
                <a16:creationId xmlns:a16="http://schemas.microsoft.com/office/drawing/2014/main" id="{2C18434E-13FA-4640-BA54-5B2908CDCDCE}"/>
              </a:ext>
            </a:extLst>
          </p:cNvPr>
          <p:cNvSpPr>
            <a:spLocks xmlns:a="http://schemas.openxmlformats.org/drawingml/2006/main" noGrp="1"/>
          </p:cNvSpPr>
          <p:nvPr/>
        </p:nvSpPr>
        <p:spPr>
          <a:xfrm xmlns:a="http://schemas.openxmlformats.org/drawingml/2006/main">
            <a:off x="8629650" y="2619375"/>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Les véhicules proviennent de ControlFlot ou d’un fichier validé.</a:t>
            </a:r>
          </a:p>
        </p:txBody>
      </p:sp>
      <p:sp>
        <p:nvSpPr>
          <p:cNvPr id="12" name="">
            <a:extLst xmlns:a="http://schemas.openxmlformats.org/drawingml/2006/main">
              <a:ext uri="{FF2B5EF4-FFF2-40B4-BE49-F238E27FC236}">
                <a16:creationId xmlns:a16="http://schemas.microsoft.com/office/drawing/2014/main" id="{22813F49-D4D4-43D8-80C9-F1B2EF73ABFE}"/>
              </a:ext>
            </a:extLst>
          </p:cNvPr>
          <p:cNvSpPr>
            <a:spLocks xmlns:a="http://schemas.openxmlformats.org/drawingml/2006/main" noGrp="1"/>
          </p:cNvSpPr>
          <p:nvPr/>
        </p:nvSpPr>
        <p:spPr>
          <a:xfrm xmlns:a="http://schemas.openxmlformats.org/drawingml/2006/main">
            <a:off x="8629650" y="4048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Relier les dossiers</a:t>
            </a:r>
          </a:p>
        </p:txBody>
      </p:sp>
      <p:sp>
        <p:nvSpPr>
          <p:cNvPr id="13" name="">
            <a:extLst xmlns:a="http://schemas.openxmlformats.org/drawingml/2006/main">
              <a:ext uri="{FF2B5EF4-FFF2-40B4-BE49-F238E27FC236}">
                <a16:creationId xmlns:a16="http://schemas.microsoft.com/office/drawing/2014/main" id="{C19E66DC-B732-4C88-B6C8-D4E4883F5DEB}"/>
              </a:ext>
            </a:extLst>
          </p:cNvPr>
          <p:cNvSpPr>
            <a:spLocks xmlns:a="http://schemas.openxmlformats.org/drawingml/2006/main" noGrp="1"/>
          </p:cNvSpPr>
          <p:nvPr/>
        </p:nvSpPr>
        <p:spPr>
          <a:xfrm xmlns:a="http://schemas.openxmlformats.org/drawingml/2006/main">
            <a:off x="8629650" y="4857750"/>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Transporteur, chauffeur, tracteur et remorque sont associés.</a:t>
            </a:r>
          </a:p>
        </p:txBody>
      </p:sp>
    </p:spTree>
    <p:extLst>
      <p:ext uri="{BB962C8B-B14F-4D97-AF65-F5344CB8AC3E}">
        <p14:creationId xmlns:p14="http://schemas.microsoft.com/office/powerpoint/2010/main" val="102348256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CC3C185A-0247-4FAA-847C-404C047F3BC8}"/>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5" name="Picture 1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AF472B83-D470-4410-8F07-179CC38ACF96}"/>
              </a:ext>
            </a:extLst>
          </p:cNvPr>
          <p:cNvPicPr>
            <a:picLocks xmlns:a="http://schemas.openxmlformats.org/drawingml/2006/main" noChangeAspect="1"/>
          </p:cNvPicPr>
          <p:nvPr/>
        </p:nvPicPr>
        <p:blipFill>
          <a:blip xmlns:r="http://schemas.openxmlformats.org/officeDocument/2006/relationships" xmlns:a="http://schemas.openxmlformats.org/drawingml/2006/main" r:embed="R54dbc2fbfe044121"/>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5C7A7C6-7A0C-4A85-8B61-BA330CB25BCC}"/>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Le transporteur retrouve ses dossiers</a:t>
            </a:r>
          </a:p>
        </p:txBody>
      </p:sp>
      <p:sp>
        <p:nvSpPr>
          <p:cNvPr id="5" name="">
            <a:extLst xmlns:a="http://schemas.openxmlformats.org/drawingml/2006/main">
              <a:ext uri="{FF2B5EF4-FFF2-40B4-BE49-F238E27FC236}">
                <a16:creationId xmlns:a16="http://schemas.microsoft.com/office/drawing/2014/main" id="{27E3A374-6C5A-432F-B07E-127CAADD1BF3}"/>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9ed936a09d6b4d85"/>
              </a:rPr>
              <a:t>Conformia.controlflot.com</a:t>
            </a:r>
          </a:p>
        </p:txBody>
      </p:sp>
      <p:sp>
        <p:nvSpPr>
          <p:cNvPr id="6" name="">
            <a:extLst xmlns:a="http://schemas.openxmlformats.org/drawingml/2006/main">
              <a:ext uri="{FF2B5EF4-FFF2-40B4-BE49-F238E27FC236}">
                <a16:creationId xmlns:a16="http://schemas.microsoft.com/office/drawing/2014/main" id="{3A812AD5-4295-4D3B-B5B2-7E9E15A1A136}"/>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07</a:t>
            </a:r>
          </a:p>
        </p:txBody>
      </p:sp>
      <p:pic>
        <p:nvPicPr>
          <p:cNvPr id="7" name="">
            <a:extLst xmlns:a="http://schemas.openxmlformats.org/drawingml/2006/main">
              <a:ext uri="{FF2B5EF4-FFF2-40B4-BE49-F238E27FC236}">
                <a16:creationId xmlns:a16="http://schemas.microsoft.com/office/drawing/2014/main" id="{0DB79E6D-534D-45DE-A0C5-5A5F8825A25B}"/>
              </a:ext>
            </a:extLst>
          </p:cNvPr>
          <p:cNvPicPr>
            <a:picLocks xmlns:a="http://schemas.openxmlformats.org/drawingml/2006/main" noChangeAspect="1"/>
          </p:cNvPicPr>
          <p:nvPr/>
        </p:nvPicPr>
        <p:blipFill>
          <a:blip xmlns:r="http://schemas.openxmlformats.org/officeDocument/2006/relationships" xmlns:a="http://schemas.openxmlformats.org/drawingml/2006/main" r:embed="Red6732afd7204fe6"/>
          <a:stretch xmlns:a="http://schemas.openxmlformats.org/drawingml/2006/main"/>
        </p:blipFill>
        <p:spPr>
          <a:xfrm xmlns:a="http://schemas.openxmlformats.org/drawingml/2006/main">
            <a:off x="381000" y="1476375"/>
            <a:ext cx="7848600" cy="490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6F8B3E9E-508C-49F8-B361-9A004E6E36C4}"/>
              </a:ext>
            </a:extLst>
          </p:cNvPr>
          <p:cNvSpPr>
            <a:spLocks xmlns:a="http://schemas.openxmlformats.org/drawingml/2006/main" noGrp="1"/>
          </p:cNvSpPr>
          <p:nvPr/>
        </p:nvSpPr>
        <p:spPr>
          <a:xfrm xmlns:a="http://schemas.openxmlformats.org/drawingml/2006/main">
            <a:off x="428625" y="1485900"/>
            <a:ext cx="1609725" cy="457200"/>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16" name="Picture 15" descr="ControlFlot-Conformia.png"/>
          <p:cNvPicPr>
            <a:picLocks noChangeAspect="1"/>
          </p:cNvPicPr>
          <p:nvPr/>
        </p:nvPicPr>
        <p:blipFill>
          <a:blip r:embed="rId8"/>
          <a:stretch>
            <a:fillRect/>
          </a:stretch>
        </p:blipFill>
        <p:spPr>
          <a:xfrm>
            <a:off x="772312" y="1538550"/>
            <a:ext cx="884252" cy="294750"/>
          </a:xfrm>
          <a:prstGeom prst="rect">
            <a:avLst/>
          </a:prstGeom>
        </p:spPr>
      </p:pic>
      <p:sp>
        <p:nvSpPr>
          <p:cNvPr id="10" name="">
            <a:extLst xmlns:a="http://schemas.openxmlformats.org/drawingml/2006/main">
              <a:ext uri="{FF2B5EF4-FFF2-40B4-BE49-F238E27FC236}">
                <a16:creationId xmlns:a16="http://schemas.microsoft.com/office/drawing/2014/main" id="{F20D161D-1DB8-4ADD-B370-607CCB242EA2}"/>
              </a:ext>
            </a:extLst>
          </p:cNvPr>
          <p:cNvSpPr>
            <a:spLocks xmlns:a="http://schemas.openxmlformats.org/drawingml/2006/main" noGrp="1"/>
          </p:cNvSpPr>
          <p:nvPr/>
        </p:nvSpPr>
        <p:spPr>
          <a:xfrm xmlns:a="http://schemas.openxmlformats.org/drawingml/2006/main">
            <a:off x="8629650" y="18097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Un espace privé</a:t>
            </a:r>
          </a:p>
        </p:txBody>
      </p:sp>
      <p:sp>
        <p:nvSpPr>
          <p:cNvPr id="11" name="">
            <a:extLst xmlns:a="http://schemas.openxmlformats.org/drawingml/2006/main">
              <a:ext uri="{FF2B5EF4-FFF2-40B4-BE49-F238E27FC236}">
                <a16:creationId xmlns:a16="http://schemas.microsoft.com/office/drawing/2014/main" id="{2473D9A9-563F-4DC9-BFFF-B7A5D63719B8}"/>
              </a:ext>
            </a:extLst>
          </p:cNvPr>
          <p:cNvSpPr>
            <a:spLocks xmlns:a="http://schemas.openxmlformats.org/drawingml/2006/main" noGrp="1"/>
          </p:cNvSpPr>
          <p:nvPr/>
        </p:nvSpPr>
        <p:spPr>
          <a:xfrm xmlns:a="http://schemas.openxmlformats.org/drawingml/2006/main">
            <a:off x="8629650" y="2619375"/>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Chaque société consulte uniquement ses véhicules et ses documents.</a:t>
            </a:r>
          </a:p>
        </p:txBody>
      </p:sp>
      <p:sp>
        <p:nvSpPr>
          <p:cNvPr id="12" name="">
            <a:extLst xmlns:a="http://schemas.openxmlformats.org/drawingml/2006/main">
              <a:ext uri="{FF2B5EF4-FFF2-40B4-BE49-F238E27FC236}">
                <a16:creationId xmlns:a16="http://schemas.microsoft.com/office/drawing/2014/main" id="{1138E1C2-72CA-479B-8A10-BDB2D3D36806}"/>
              </a:ext>
            </a:extLst>
          </p:cNvPr>
          <p:cNvSpPr>
            <a:spLocks xmlns:a="http://schemas.openxmlformats.org/drawingml/2006/main" noGrp="1"/>
          </p:cNvSpPr>
          <p:nvPr/>
        </p:nvSpPr>
        <p:spPr>
          <a:xfrm xmlns:a="http://schemas.openxmlformats.org/drawingml/2006/main">
            <a:off x="8629650" y="4048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Des priorités visibles</a:t>
            </a:r>
          </a:p>
        </p:txBody>
      </p:sp>
      <p:sp>
        <p:nvSpPr>
          <p:cNvPr id="13" name="">
            <a:extLst xmlns:a="http://schemas.openxmlformats.org/drawingml/2006/main">
              <a:ext uri="{FF2B5EF4-FFF2-40B4-BE49-F238E27FC236}">
                <a16:creationId xmlns:a16="http://schemas.microsoft.com/office/drawing/2014/main" id="{1895C69E-66AE-40C0-89D4-C674B23B838C}"/>
              </a:ext>
            </a:extLst>
          </p:cNvPr>
          <p:cNvSpPr>
            <a:spLocks xmlns:a="http://schemas.openxmlformats.org/drawingml/2006/main" noGrp="1"/>
          </p:cNvSpPr>
          <p:nvPr/>
        </p:nvSpPr>
        <p:spPr>
          <a:xfrm xmlns:a="http://schemas.openxmlformats.org/drawingml/2006/main">
            <a:off x="8629650" y="4857750"/>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Pièces manquantes, dates proches et récapitulatifs à confirmer.</a:t>
            </a:r>
          </a:p>
        </p:txBody>
      </p:sp>
    </p:spTree>
    <p:extLst>
      <p:ext uri="{BB962C8B-B14F-4D97-AF65-F5344CB8AC3E}">
        <p14:creationId xmlns:p14="http://schemas.microsoft.com/office/powerpoint/2010/main" val="190751953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62A52562-6456-40A9-AC87-4E55A90D906F}"/>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5" name="Picture 1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C959C299-96E7-4AA1-B347-4BCBD75241AB}"/>
              </a:ext>
            </a:extLst>
          </p:cNvPr>
          <p:cNvPicPr>
            <a:picLocks xmlns:a="http://schemas.openxmlformats.org/drawingml/2006/main" noChangeAspect="1"/>
          </p:cNvPicPr>
          <p:nvPr/>
        </p:nvPicPr>
        <p:blipFill>
          <a:blip xmlns:r="http://schemas.openxmlformats.org/officeDocument/2006/relationships" xmlns:a="http://schemas.openxmlformats.org/drawingml/2006/main" r:embed="R4917d7cbd217404e"/>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B603C81-0D6D-4403-8074-445E3ECD0761}"/>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Déposer un justificatif en quelques étapes</a:t>
            </a:r>
          </a:p>
        </p:txBody>
      </p:sp>
      <p:sp>
        <p:nvSpPr>
          <p:cNvPr id="5" name="">
            <a:extLst xmlns:a="http://schemas.openxmlformats.org/drawingml/2006/main">
              <a:ext uri="{FF2B5EF4-FFF2-40B4-BE49-F238E27FC236}">
                <a16:creationId xmlns:a16="http://schemas.microsoft.com/office/drawing/2014/main" id="{40A4CD0C-D673-4EB6-B9FA-021AE7C21233}"/>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6035277642b04b47"/>
              </a:rPr>
              <a:t>Conformia.controlflot.com</a:t>
            </a:r>
          </a:p>
        </p:txBody>
      </p:sp>
      <p:sp>
        <p:nvSpPr>
          <p:cNvPr id="6" name="">
            <a:extLst xmlns:a="http://schemas.openxmlformats.org/drawingml/2006/main">
              <a:ext uri="{FF2B5EF4-FFF2-40B4-BE49-F238E27FC236}">
                <a16:creationId xmlns:a16="http://schemas.microsoft.com/office/drawing/2014/main" id="{B6EF95D7-5EAD-4E2B-B04E-E7D5EB8C837B}"/>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08</a:t>
            </a:r>
          </a:p>
        </p:txBody>
      </p:sp>
      <p:pic>
        <p:nvPicPr>
          <p:cNvPr id="7" name="">
            <a:extLst xmlns:a="http://schemas.openxmlformats.org/drawingml/2006/main">
              <a:ext uri="{FF2B5EF4-FFF2-40B4-BE49-F238E27FC236}">
                <a16:creationId xmlns:a16="http://schemas.microsoft.com/office/drawing/2014/main" id="{9AD8914E-2412-40AE-B7F4-3AB4D59BD183}"/>
              </a:ext>
            </a:extLst>
          </p:cNvPr>
          <p:cNvPicPr>
            <a:picLocks xmlns:a="http://schemas.openxmlformats.org/drawingml/2006/main" noChangeAspect="1"/>
          </p:cNvPicPr>
          <p:nvPr/>
        </p:nvPicPr>
        <p:blipFill>
          <a:blip xmlns:r="http://schemas.openxmlformats.org/officeDocument/2006/relationships" xmlns:a="http://schemas.openxmlformats.org/drawingml/2006/main" r:embed="R28383520c6c94d0d"/>
          <a:stretch xmlns:a="http://schemas.openxmlformats.org/drawingml/2006/main"/>
        </p:blipFill>
        <p:spPr>
          <a:xfrm xmlns:a="http://schemas.openxmlformats.org/drawingml/2006/main">
            <a:off x="381000" y="1476375"/>
            <a:ext cx="7848600" cy="490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6B44947C-0574-4673-8055-F4676D7D10B2}"/>
              </a:ext>
            </a:extLst>
          </p:cNvPr>
          <p:cNvSpPr>
            <a:spLocks xmlns:a="http://schemas.openxmlformats.org/drawingml/2006/main" noGrp="1"/>
          </p:cNvSpPr>
          <p:nvPr/>
        </p:nvSpPr>
        <p:spPr>
          <a:xfrm xmlns:a="http://schemas.openxmlformats.org/drawingml/2006/main">
            <a:off x="428625" y="1485900"/>
            <a:ext cx="1609725" cy="457200"/>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16" name="Picture 15" descr="ControlFlot-Conformia.png"/>
          <p:cNvPicPr>
            <a:picLocks noChangeAspect="1"/>
          </p:cNvPicPr>
          <p:nvPr/>
        </p:nvPicPr>
        <p:blipFill>
          <a:blip r:embed="rId8"/>
          <a:stretch>
            <a:fillRect/>
          </a:stretch>
        </p:blipFill>
        <p:spPr>
          <a:xfrm>
            <a:off x="772312" y="1538550"/>
            <a:ext cx="884252" cy="294750"/>
          </a:xfrm>
          <a:prstGeom prst="rect">
            <a:avLst/>
          </a:prstGeom>
        </p:spPr>
      </p:pic>
      <p:sp>
        <p:nvSpPr>
          <p:cNvPr id="10" name="">
            <a:extLst xmlns:a="http://schemas.openxmlformats.org/drawingml/2006/main">
              <a:ext uri="{FF2B5EF4-FFF2-40B4-BE49-F238E27FC236}">
                <a16:creationId xmlns:a16="http://schemas.microsoft.com/office/drawing/2014/main" id="{C011CC77-B751-497A-8672-2199CEF14F7A}"/>
              </a:ext>
            </a:extLst>
          </p:cNvPr>
          <p:cNvSpPr>
            <a:spLocks xmlns:a="http://schemas.openxmlformats.org/drawingml/2006/main" noGrp="1"/>
          </p:cNvSpPr>
          <p:nvPr/>
        </p:nvSpPr>
        <p:spPr>
          <a:xfrm xmlns:a="http://schemas.openxmlformats.org/drawingml/2006/main">
            <a:off x="8629650" y="18097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Choisir la pièce</a:t>
            </a:r>
          </a:p>
        </p:txBody>
      </p:sp>
      <p:sp>
        <p:nvSpPr>
          <p:cNvPr id="11" name="">
            <a:extLst xmlns:a="http://schemas.openxmlformats.org/drawingml/2006/main">
              <a:ext uri="{FF2B5EF4-FFF2-40B4-BE49-F238E27FC236}">
                <a16:creationId xmlns:a16="http://schemas.microsoft.com/office/drawing/2014/main" id="{2E524498-089B-4D9F-9714-172EC6466DA2}"/>
              </a:ext>
            </a:extLst>
          </p:cNvPr>
          <p:cNvSpPr>
            <a:spLocks xmlns:a="http://schemas.openxmlformats.org/drawingml/2006/main" noGrp="1"/>
          </p:cNvSpPr>
          <p:nvPr/>
        </p:nvSpPr>
        <p:spPr>
          <a:xfrm xmlns:a="http://schemas.openxmlformats.org/drawingml/2006/main">
            <a:off x="8629650" y="2619375"/>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Sélectionner le dossier et joindre un PDF ou une photo lisible.</a:t>
            </a:r>
          </a:p>
        </p:txBody>
      </p:sp>
      <p:sp>
        <p:nvSpPr>
          <p:cNvPr id="12" name="">
            <a:extLst xmlns:a="http://schemas.openxmlformats.org/drawingml/2006/main">
              <a:ext uri="{FF2B5EF4-FFF2-40B4-BE49-F238E27FC236}">
                <a16:creationId xmlns:a16="http://schemas.microsoft.com/office/drawing/2014/main" id="{7E844E2A-D84F-4F14-BFCB-28013497D647}"/>
              </a:ext>
            </a:extLst>
          </p:cNvPr>
          <p:cNvSpPr>
            <a:spLocks xmlns:a="http://schemas.openxmlformats.org/drawingml/2006/main" noGrp="1"/>
          </p:cNvSpPr>
          <p:nvPr/>
        </p:nvSpPr>
        <p:spPr>
          <a:xfrm xmlns:a="http://schemas.openxmlformats.org/drawingml/2006/main">
            <a:off x="8629650" y="4048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Analyser avec ConformIA</a:t>
            </a:r>
          </a:p>
        </p:txBody>
      </p:sp>
      <p:sp>
        <p:nvSpPr>
          <p:cNvPr id="13" name="">
            <a:extLst xmlns:a="http://schemas.openxmlformats.org/drawingml/2006/main">
              <a:ext uri="{FF2B5EF4-FFF2-40B4-BE49-F238E27FC236}">
                <a16:creationId xmlns:a16="http://schemas.microsoft.com/office/drawing/2014/main" id="{2141D7E6-8F3E-4278-B565-E0B75368D273}"/>
              </a:ext>
            </a:extLst>
          </p:cNvPr>
          <p:cNvSpPr>
            <a:spLocks xmlns:a="http://schemas.openxmlformats.org/drawingml/2006/main" noGrp="1"/>
          </p:cNvSpPr>
          <p:nvPr/>
        </p:nvSpPr>
        <p:spPr>
          <a:xfrm xmlns:a="http://schemas.openxmlformats.org/drawingml/2006/main">
            <a:off x="8629650" y="4857750"/>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ConformIA propose les informations extraites du document.</a:t>
            </a:r>
          </a:p>
        </p:txBody>
      </p:sp>
    </p:spTree>
    <p:extLst>
      <p:ext uri="{BB962C8B-B14F-4D97-AF65-F5344CB8AC3E}">
        <p14:creationId xmlns:p14="http://schemas.microsoft.com/office/powerpoint/2010/main" val="1380684861"/>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6F23715-EA92-4421-829F-062BF10337C2}"/>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5" name="Picture 1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D7D12114-A56F-40B1-AC9A-50E76361D9A4}"/>
              </a:ext>
            </a:extLst>
          </p:cNvPr>
          <p:cNvPicPr>
            <a:picLocks xmlns:a="http://schemas.openxmlformats.org/drawingml/2006/main" noChangeAspect="1"/>
          </p:cNvPicPr>
          <p:nvPr/>
        </p:nvPicPr>
        <p:blipFill>
          <a:blip xmlns:r="http://schemas.openxmlformats.org/officeDocument/2006/relationships" xmlns:a="http://schemas.openxmlformats.org/drawingml/2006/main" r:embed="Rf37d8b524fcd4714"/>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163DDE7-8314-4845-A9C3-F855A2D92A79}"/>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ConformIA lit les informations du document</a:t>
            </a:r>
          </a:p>
        </p:txBody>
      </p:sp>
      <p:sp>
        <p:nvSpPr>
          <p:cNvPr id="5" name="">
            <a:extLst xmlns:a="http://schemas.openxmlformats.org/drawingml/2006/main">
              <a:ext uri="{FF2B5EF4-FFF2-40B4-BE49-F238E27FC236}">
                <a16:creationId xmlns:a16="http://schemas.microsoft.com/office/drawing/2014/main" id="{689A9DC2-0E6B-4319-98E2-29D873D3C44B}"/>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32e58c2d130045bc"/>
              </a:rPr>
              <a:t>Conformia.controlflot.com</a:t>
            </a:r>
          </a:p>
        </p:txBody>
      </p:sp>
      <p:sp>
        <p:nvSpPr>
          <p:cNvPr id="6" name="">
            <a:extLst xmlns:a="http://schemas.openxmlformats.org/drawingml/2006/main">
              <a:ext uri="{FF2B5EF4-FFF2-40B4-BE49-F238E27FC236}">
                <a16:creationId xmlns:a16="http://schemas.microsoft.com/office/drawing/2014/main" id="{06441932-3414-40E4-822B-5F1E1AB96A26}"/>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09</a:t>
            </a:r>
          </a:p>
        </p:txBody>
      </p:sp>
      <p:pic>
        <p:nvPicPr>
          <p:cNvPr id="7" name="">
            <a:extLst xmlns:a="http://schemas.openxmlformats.org/drawingml/2006/main">
              <a:ext uri="{FF2B5EF4-FFF2-40B4-BE49-F238E27FC236}">
                <a16:creationId xmlns:a16="http://schemas.microsoft.com/office/drawing/2014/main" id="{FF8DD966-DE04-4E24-BE88-25C3C25A80F2}"/>
              </a:ext>
            </a:extLst>
          </p:cNvPr>
          <p:cNvPicPr>
            <a:picLocks xmlns:a="http://schemas.openxmlformats.org/drawingml/2006/main" noChangeAspect="1"/>
          </p:cNvPicPr>
          <p:nvPr/>
        </p:nvPicPr>
        <p:blipFill>
          <a:blip xmlns:r="http://schemas.openxmlformats.org/officeDocument/2006/relationships" xmlns:a="http://schemas.openxmlformats.org/drawingml/2006/main" r:embed="R24c7d724237a43c5"/>
          <a:stretch xmlns:a="http://schemas.openxmlformats.org/drawingml/2006/main"/>
        </p:blipFill>
        <p:spPr>
          <a:xfrm xmlns:a="http://schemas.openxmlformats.org/drawingml/2006/main">
            <a:off x="381000" y="1476375"/>
            <a:ext cx="7848600" cy="490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AC822EB-09E6-4382-8F54-D2227C5B7220}"/>
              </a:ext>
            </a:extLst>
          </p:cNvPr>
          <p:cNvSpPr>
            <a:spLocks xmlns:a="http://schemas.openxmlformats.org/drawingml/2006/main" noGrp="1"/>
          </p:cNvSpPr>
          <p:nvPr/>
        </p:nvSpPr>
        <p:spPr>
          <a:xfrm xmlns:a="http://schemas.openxmlformats.org/drawingml/2006/main">
            <a:off x="428625" y="1485900"/>
            <a:ext cx="1609725" cy="457200"/>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16" name="Picture 15" descr="ControlFlot-Conformia.png"/>
          <p:cNvPicPr>
            <a:picLocks noChangeAspect="1"/>
          </p:cNvPicPr>
          <p:nvPr/>
        </p:nvPicPr>
        <p:blipFill>
          <a:blip r:embed="rId8"/>
          <a:stretch>
            <a:fillRect/>
          </a:stretch>
        </p:blipFill>
        <p:spPr>
          <a:xfrm>
            <a:off x="772312" y="1538550"/>
            <a:ext cx="884252" cy="294750"/>
          </a:xfrm>
          <a:prstGeom prst="rect">
            <a:avLst/>
          </a:prstGeom>
        </p:spPr>
      </p:pic>
      <p:sp>
        <p:nvSpPr>
          <p:cNvPr id="10" name="">
            <a:extLst xmlns:a="http://schemas.openxmlformats.org/drawingml/2006/main">
              <a:ext uri="{FF2B5EF4-FFF2-40B4-BE49-F238E27FC236}">
                <a16:creationId xmlns:a16="http://schemas.microsoft.com/office/drawing/2014/main" id="{57C5702D-E98E-451C-9F43-E90DCA5623D6}"/>
              </a:ext>
            </a:extLst>
          </p:cNvPr>
          <p:cNvSpPr>
            <a:spLocks xmlns:a="http://schemas.openxmlformats.org/drawingml/2006/main" noGrp="1"/>
          </p:cNvSpPr>
          <p:nvPr/>
        </p:nvSpPr>
        <p:spPr>
          <a:xfrm xmlns:a="http://schemas.openxmlformats.org/drawingml/2006/main">
            <a:off x="8629650" y="18097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Extraire les champs</a:t>
            </a:r>
          </a:p>
        </p:txBody>
      </p:sp>
      <p:sp>
        <p:nvSpPr>
          <p:cNvPr id="11" name="">
            <a:extLst xmlns:a="http://schemas.openxmlformats.org/drawingml/2006/main">
              <a:ext uri="{FF2B5EF4-FFF2-40B4-BE49-F238E27FC236}">
                <a16:creationId xmlns:a16="http://schemas.microsoft.com/office/drawing/2014/main" id="{8653431C-5080-40AC-B742-FB73FC535711}"/>
              </a:ext>
            </a:extLst>
          </p:cNvPr>
          <p:cNvSpPr>
            <a:spLocks xmlns:a="http://schemas.openxmlformats.org/drawingml/2006/main" noGrp="1"/>
          </p:cNvSpPr>
          <p:nvPr/>
        </p:nvSpPr>
        <p:spPr>
          <a:xfrm xmlns:a="http://schemas.openxmlformats.org/drawingml/2006/main">
            <a:off x="8629650" y="2619375"/>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Type, matricule, identité et dates de validité selon la pièce.</a:t>
            </a:r>
          </a:p>
        </p:txBody>
      </p:sp>
      <p:sp>
        <p:nvSpPr>
          <p:cNvPr id="12" name="">
            <a:extLst xmlns:a="http://schemas.openxmlformats.org/drawingml/2006/main">
              <a:ext uri="{FF2B5EF4-FFF2-40B4-BE49-F238E27FC236}">
                <a16:creationId xmlns:a16="http://schemas.microsoft.com/office/drawing/2014/main" id="{015E3E6A-E858-4311-A01A-333A305C2680}"/>
              </a:ext>
            </a:extLst>
          </p:cNvPr>
          <p:cNvSpPr>
            <a:spLocks xmlns:a="http://schemas.openxmlformats.org/drawingml/2006/main" noGrp="1"/>
          </p:cNvSpPr>
          <p:nvPr/>
        </p:nvSpPr>
        <p:spPr>
          <a:xfrm xmlns:a="http://schemas.openxmlformats.org/drawingml/2006/main">
            <a:off x="8629650" y="4048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Signaler les doutes</a:t>
            </a:r>
          </a:p>
        </p:txBody>
      </p:sp>
      <p:sp>
        <p:nvSpPr>
          <p:cNvPr id="13" name="">
            <a:extLst xmlns:a="http://schemas.openxmlformats.org/drawingml/2006/main">
              <a:ext uri="{FF2B5EF4-FFF2-40B4-BE49-F238E27FC236}">
                <a16:creationId xmlns:a16="http://schemas.microsoft.com/office/drawing/2014/main" id="{B8B3137C-BAA3-4D12-BEB1-717FE42DDEB5}"/>
              </a:ext>
            </a:extLst>
          </p:cNvPr>
          <p:cNvSpPr>
            <a:spLocks xmlns:a="http://schemas.openxmlformats.org/drawingml/2006/main" noGrp="1"/>
          </p:cNvSpPr>
          <p:nvPr/>
        </p:nvSpPr>
        <p:spPr>
          <a:xfrm xmlns:a="http://schemas.openxmlformats.org/drawingml/2006/main">
            <a:off x="8629650" y="4857750"/>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Un champ absent ou illisible n’est pas inventé.</a:t>
            </a:r>
          </a:p>
        </p:txBody>
      </p:sp>
    </p:spTree>
    <p:extLst>
      <p:ext uri="{BB962C8B-B14F-4D97-AF65-F5344CB8AC3E}">
        <p14:creationId xmlns:p14="http://schemas.microsoft.com/office/powerpoint/2010/main" val="1801045648"/>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E3F7589-B9FB-4AA2-B619-5F7AB2068045}"/>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5" name="Picture 1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9224243F-7BD2-4645-98C0-630F3CF6B0C5}"/>
              </a:ext>
            </a:extLst>
          </p:cNvPr>
          <p:cNvPicPr>
            <a:picLocks xmlns:a="http://schemas.openxmlformats.org/drawingml/2006/main" noChangeAspect="1"/>
          </p:cNvPicPr>
          <p:nvPr/>
        </p:nvPicPr>
        <p:blipFill>
          <a:blip xmlns:r="http://schemas.openxmlformats.org/officeDocument/2006/relationships" xmlns:a="http://schemas.openxmlformats.org/drawingml/2006/main" r:embed="Ra2310003d2a24c85"/>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8871E6F-3BE7-41DB-A1F1-524DC1BC95F2}"/>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Le transporteur confirme ou conteste</a:t>
            </a:r>
          </a:p>
        </p:txBody>
      </p:sp>
      <p:sp>
        <p:nvSpPr>
          <p:cNvPr id="5" name="">
            <a:extLst xmlns:a="http://schemas.openxmlformats.org/drawingml/2006/main">
              <a:ext uri="{FF2B5EF4-FFF2-40B4-BE49-F238E27FC236}">
                <a16:creationId xmlns:a16="http://schemas.microsoft.com/office/drawing/2014/main" id="{0178D73C-248A-42A0-BD4F-5E38174A6650}"/>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a3d3db935d6f4401"/>
              </a:rPr>
              <a:t>Conformia.controlflot.com</a:t>
            </a:r>
          </a:p>
        </p:txBody>
      </p:sp>
      <p:sp>
        <p:nvSpPr>
          <p:cNvPr id="6" name="">
            <a:extLst xmlns:a="http://schemas.openxmlformats.org/drawingml/2006/main">
              <a:ext uri="{FF2B5EF4-FFF2-40B4-BE49-F238E27FC236}">
                <a16:creationId xmlns:a16="http://schemas.microsoft.com/office/drawing/2014/main" id="{AC903FAE-0618-4DD1-B092-37983B358DAE}"/>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10</a:t>
            </a:r>
          </a:p>
        </p:txBody>
      </p:sp>
      <p:pic>
        <p:nvPicPr>
          <p:cNvPr id="7" name="">
            <a:extLst xmlns:a="http://schemas.openxmlformats.org/drawingml/2006/main">
              <a:ext uri="{FF2B5EF4-FFF2-40B4-BE49-F238E27FC236}">
                <a16:creationId xmlns:a16="http://schemas.microsoft.com/office/drawing/2014/main" id="{9BEA0066-69F2-4BD8-B2E0-7EA2FF1EF69F}"/>
              </a:ext>
            </a:extLst>
          </p:cNvPr>
          <p:cNvPicPr>
            <a:picLocks xmlns:a="http://schemas.openxmlformats.org/drawingml/2006/main" noChangeAspect="1"/>
          </p:cNvPicPr>
          <p:nvPr/>
        </p:nvPicPr>
        <p:blipFill>
          <a:blip xmlns:r="http://schemas.openxmlformats.org/officeDocument/2006/relationships" xmlns:a="http://schemas.openxmlformats.org/drawingml/2006/main" r:embed="Ra34acf1f400541bd"/>
          <a:stretch xmlns:a="http://schemas.openxmlformats.org/drawingml/2006/main"/>
        </p:blipFill>
        <p:spPr>
          <a:xfrm xmlns:a="http://schemas.openxmlformats.org/drawingml/2006/main">
            <a:off x="381000" y="1476375"/>
            <a:ext cx="7848600" cy="490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8E8AB49C-C62B-4441-AC51-34AA491E1567}"/>
              </a:ext>
            </a:extLst>
          </p:cNvPr>
          <p:cNvSpPr>
            <a:spLocks xmlns:a="http://schemas.openxmlformats.org/drawingml/2006/main" noGrp="1"/>
          </p:cNvSpPr>
          <p:nvPr/>
        </p:nvSpPr>
        <p:spPr>
          <a:xfrm xmlns:a="http://schemas.openxmlformats.org/drawingml/2006/main">
            <a:off x="428625" y="1485900"/>
            <a:ext cx="1609725" cy="457200"/>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16" name="Picture 15" descr="ControlFlot-Conformia.png"/>
          <p:cNvPicPr>
            <a:picLocks noChangeAspect="1"/>
          </p:cNvPicPr>
          <p:nvPr/>
        </p:nvPicPr>
        <p:blipFill>
          <a:blip r:embed="rId8"/>
          <a:stretch>
            <a:fillRect/>
          </a:stretch>
        </p:blipFill>
        <p:spPr>
          <a:xfrm>
            <a:off x="772312" y="1538550"/>
            <a:ext cx="884252" cy="294750"/>
          </a:xfrm>
          <a:prstGeom prst="rect">
            <a:avLst/>
          </a:prstGeom>
        </p:spPr>
      </p:pic>
      <p:sp>
        <p:nvSpPr>
          <p:cNvPr id="10" name="">
            <a:extLst xmlns:a="http://schemas.openxmlformats.org/drawingml/2006/main">
              <a:ext uri="{FF2B5EF4-FFF2-40B4-BE49-F238E27FC236}">
                <a16:creationId xmlns:a16="http://schemas.microsoft.com/office/drawing/2014/main" id="{F4B811AD-B3B3-445D-A3BC-4B39ABAAE45D}"/>
              </a:ext>
            </a:extLst>
          </p:cNvPr>
          <p:cNvSpPr>
            <a:spLocks xmlns:a="http://schemas.openxmlformats.org/drawingml/2006/main" noGrp="1"/>
          </p:cNvSpPr>
          <p:nvPr/>
        </p:nvSpPr>
        <p:spPr>
          <a:xfrm xmlns:a="http://schemas.openxmlformats.org/drawingml/2006/main">
            <a:off x="8629650" y="18097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Oui, je confirme</a:t>
            </a:r>
          </a:p>
        </p:txBody>
      </p:sp>
      <p:sp>
        <p:nvSpPr>
          <p:cNvPr id="11" name="">
            <a:extLst xmlns:a="http://schemas.openxmlformats.org/drawingml/2006/main">
              <a:ext uri="{FF2B5EF4-FFF2-40B4-BE49-F238E27FC236}">
                <a16:creationId xmlns:a16="http://schemas.microsoft.com/office/drawing/2014/main" id="{E00554A4-0C51-4AD3-A5A9-6C1290F1522C}"/>
              </a:ext>
            </a:extLst>
          </p:cNvPr>
          <p:cNvSpPr>
            <a:spLocks xmlns:a="http://schemas.openxmlformats.org/drawingml/2006/main" noGrp="1"/>
          </p:cNvSpPr>
          <p:nvPr/>
        </p:nvSpPr>
        <p:spPr>
          <a:xfrm xmlns:a="http://schemas.openxmlformats.org/drawingml/2006/main">
            <a:off x="8629650" y="2619375"/>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Les informations sont correctes. Les règles du site sont appliquées.</a:t>
            </a:r>
          </a:p>
        </p:txBody>
      </p:sp>
      <p:sp>
        <p:nvSpPr>
          <p:cNvPr id="12" name="">
            <a:extLst xmlns:a="http://schemas.openxmlformats.org/drawingml/2006/main">
              <a:ext uri="{FF2B5EF4-FFF2-40B4-BE49-F238E27FC236}">
                <a16:creationId xmlns:a16="http://schemas.microsoft.com/office/drawing/2014/main" id="{7D655EA5-2082-4997-B6BC-97BFC3383F99}"/>
              </a:ext>
            </a:extLst>
          </p:cNvPr>
          <p:cNvSpPr>
            <a:spLocks xmlns:a="http://schemas.openxmlformats.org/drawingml/2006/main" noGrp="1"/>
          </p:cNvSpPr>
          <p:nvPr/>
        </p:nvSpPr>
        <p:spPr>
          <a:xfrm xmlns:a="http://schemas.openxmlformats.org/drawingml/2006/main">
            <a:off x="8629650" y="4048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Non, une erreur</a:t>
            </a:r>
          </a:p>
        </p:txBody>
      </p:sp>
      <p:sp>
        <p:nvSpPr>
          <p:cNvPr id="13" name="">
            <a:extLst xmlns:a="http://schemas.openxmlformats.org/drawingml/2006/main">
              <a:ext uri="{FF2B5EF4-FFF2-40B4-BE49-F238E27FC236}">
                <a16:creationId xmlns:a16="http://schemas.microsoft.com/office/drawing/2014/main" id="{C4D8B4F2-4014-4990-B402-C7466F2039E1}"/>
              </a:ext>
            </a:extLst>
          </p:cNvPr>
          <p:cNvSpPr>
            <a:spLocks xmlns:a="http://schemas.openxmlformats.org/drawingml/2006/main" noGrp="1"/>
          </p:cNvSpPr>
          <p:nvPr/>
        </p:nvSpPr>
        <p:spPr>
          <a:xfrm xmlns:a="http://schemas.openxmlformats.org/drawingml/2006/main">
            <a:off x="8629650" y="4857750"/>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Le transporteur précise le désaccord et transmet à l’agent.</a:t>
            </a:r>
          </a:p>
        </p:txBody>
      </p:sp>
    </p:spTree>
    <p:extLst>
      <p:ext uri="{BB962C8B-B14F-4D97-AF65-F5344CB8AC3E}">
        <p14:creationId xmlns:p14="http://schemas.microsoft.com/office/powerpoint/2010/main" val="150441644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37593B6A-9B30-4780-A360-EA13903CFB7E}"/>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5" name="Picture 1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55C47E72-3E88-4F31-BA46-F0958858AA6D}"/>
              </a:ext>
            </a:extLst>
          </p:cNvPr>
          <p:cNvPicPr>
            <a:picLocks xmlns:a="http://schemas.openxmlformats.org/drawingml/2006/main" noChangeAspect="1"/>
          </p:cNvPicPr>
          <p:nvPr/>
        </p:nvPicPr>
        <p:blipFill>
          <a:blip xmlns:r="http://schemas.openxmlformats.org/officeDocument/2006/relationships" xmlns:a="http://schemas.openxmlformats.org/drawingml/2006/main" r:embed="R1f9b9f42aca84885"/>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755EBF8-C802-4D9B-9D7C-7CF6251CE434}"/>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L’agent examine les dossiers à vérifier</a:t>
            </a:r>
          </a:p>
        </p:txBody>
      </p:sp>
      <p:sp>
        <p:nvSpPr>
          <p:cNvPr id="5" name="">
            <a:extLst xmlns:a="http://schemas.openxmlformats.org/drawingml/2006/main">
              <a:ext uri="{FF2B5EF4-FFF2-40B4-BE49-F238E27FC236}">
                <a16:creationId xmlns:a16="http://schemas.microsoft.com/office/drawing/2014/main" id="{3FBE91CE-4597-47BD-BF2E-F0649EB7B267}"/>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007062977a2f45bf"/>
              </a:rPr>
              <a:t>Conformia.controlflot.com</a:t>
            </a:r>
          </a:p>
        </p:txBody>
      </p:sp>
      <p:sp>
        <p:nvSpPr>
          <p:cNvPr id="6" name="">
            <a:extLst xmlns:a="http://schemas.openxmlformats.org/drawingml/2006/main">
              <a:ext uri="{FF2B5EF4-FFF2-40B4-BE49-F238E27FC236}">
                <a16:creationId xmlns:a16="http://schemas.microsoft.com/office/drawing/2014/main" id="{A1F61E81-7128-44A4-8F0C-294B9E8FBF07}"/>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11</a:t>
            </a:r>
          </a:p>
        </p:txBody>
      </p:sp>
      <p:pic>
        <p:nvPicPr>
          <p:cNvPr id="7" name="">
            <a:extLst xmlns:a="http://schemas.openxmlformats.org/drawingml/2006/main">
              <a:ext uri="{FF2B5EF4-FFF2-40B4-BE49-F238E27FC236}">
                <a16:creationId xmlns:a16="http://schemas.microsoft.com/office/drawing/2014/main" id="{A73E807D-30C4-40C7-B01A-9DC30BD2C0E1}"/>
              </a:ext>
            </a:extLst>
          </p:cNvPr>
          <p:cNvPicPr>
            <a:picLocks xmlns:a="http://schemas.openxmlformats.org/drawingml/2006/main" noChangeAspect="1"/>
          </p:cNvPicPr>
          <p:nvPr/>
        </p:nvPicPr>
        <p:blipFill>
          <a:blip xmlns:r="http://schemas.openxmlformats.org/officeDocument/2006/relationships" xmlns:a="http://schemas.openxmlformats.org/drawingml/2006/main" r:embed="Rb92e367278354cf9"/>
          <a:stretch xmlns:a="http://schemas.openxmlformats.org/drawingml/2006/main"/>
        </p:blipFill>
        <p:spPr>
          <a:xfrm xmlns:a="http://schemas.openxmlformats.org/drawingml/2006/main">
            <a:off x="381000" y="1476375"/>
            <a:ext cx="7848600" cy="490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62A5992-30A3-4B32-B60C-5CC464BDC0BF}"/>
              </a:ext>
            </a:extLst>
          </p:cNvPr>
          <p:cNvSpPr>
            <a:spLocks xmlns:a="http://schemas.openxmlformats.org/drawingml/2006/main" noGrp="1"/>
          </p:cNvSpPr>
          <p:nvPr/>
        </p:nvSpPr>
        <p:spPr>
          <a:xfrm xmlns:a="http://schemas.openxmlformats.org/drawingml/2006/main">
            <a:off x="428625" y="1485900"/>
            <a:ext cx="1609725" cy="457200"/>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16" name="Picture 15" descr="ControlFlot-Conformia.png"/>
          <p:cNvPicPr>
            <a:picLocks noChangeAspect="1"/>
          </p:cNvPicPr>
          <p:nvPr/>
        </p:nvPicPr>
        <p:blipFill>
          <a:blip r:embed="rId8"/>
          <a:stretch>
            <a:fillRect/>
          </a:stretch>
        </p:blipFill>
        <p:spPr>
          <a:xfrm>
            <a:off x="772312" y="1538550"/>
            <a:ext cx="884252" cy="294750"/>
          </a:xfrm>
          <a:prstGeom prst="rect">
            <a:avLst/>
          </a:prstGeom>
        </p:spPr>
      </p:pic>
      <p:sp>
        <p:nvSpPr>
          <p:cNvPr id="10" name="">
            <a:extLst xmlns:a="http://schemas.openxmlformats.org/drawingml/2006/main">
              <a:ext uri="{FF2B5EF4-FFF2-40B4-BE49-F238E27FC236}">
                <a16:creationId xmlns:a16="http://schemas.microsoft.com/office/drawing/2014/main" id="{DBDAF685-DE3C-46FE-8860-08AB5BF705B7}"/>
              </a:ext>
            </a:extLst>
          </p:cNvPr>
          <p:cNvSpPr>
            <a:spLocks xmlns:a="http://schemas.openxmlformats.org/drawingml/2006/main" noGrp="1"/>
          </p:cNvSpPr>
          <p:nvPr/>
        </p:nvSpPr>
        <p:spPr>
          <a:xfrm xmlns:a="http://schemas.openxmlformats.org/drawingml/2006/main">
            <a:off x="8629650" y="18097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Vérifier l’original</a:t>
            </a:r>
          </a:p>
        </p:txBody>
      </p:sp>
      <p:sp>
        <p:nvSpPr>
          <p:cNvPr id="11" name="">
            <a:extLst xmlns:a="http://schemas.openxmlformats.org/drawingml/2006/main">
              <a:ext uri="{FF2B5EF4-FFF2-40B4-BE49-F238E27FC236}">
                <a16:creationId xmlns:a16="http://schemas.microsoft.com/office/drawing/2014/main" id="{031D4100-C667-4617-B44F-F2D3F9BD9F97}"/>
              </a:ext>
            </a:extLst>
          </p:cNvPr>
          <p:cNvSpPr>
            <a:spLocks xmlns:a="http://schemas.openxmlformats.org/drawingml/2006/main" noGrp="1"/>
          </p:cNvSpPr>
          <p:nvPr/>
        </p:nvSpPr>
        <p:spPr>
          <a:xfrm xmlns:a="http://schemas.openxmlformats.org/drawingml/2006/main">
            <a:off x="8629650" y="2619375"/>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Comparer la pièce au récapitulatif ConformIA et au motif de désaccord.</a:t>
            </a:r>
          </a:p>
        </p:txBody>
      </p:sp>
      <p:sp>
        <p:nvSpPr>
          <p:cNvPr id="12" name="">
            <a:extLst xmlns:a="http://schemas.openxmlformats.org/drawingml/2006/main">
              <a:ext uri="{FF2B5EF4-FFF2-40B4-BE49-F238E27FC236}">
                <a16:creationId xmlns:a16="http://schemas.microsoft.com/office/drawing/2014/main" id="{B9807D88-1F58-4B2B-9D11-BA45BA89F998}"/>
              </a:ext>
            </a:extLst>
          </p:cNvPr>
          <p:cNvSpPr>
            <a:spLocks xmlns:a="http://schemas.openxmlformats.org/drawingml/2006/main" noGrp="1"/>
          </p:cNvSpPr>
          <p:nvPr/>
        </p:nvSpPr>
        <p:spPr>
          <a:xfrm xmlns:a="http://schemas.openxmlformats.org/drawingml/2006/main">
            <a:off x="8629650" y="4048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Décider et justifier</a:t>
            </a:r>
          </a:p>
        </p:txBody>
      </p:sp>
      <p:sp>
        <p:nvSpPr>
          <p:cNvPr id="13" name="">
            <a:extLst xmlns:a="http://schemas.openxmlformats.org/drawingml/2006/main">
              <a:ext uri="{FF2B5EF4-FFF2-40B4-BE49-F238E27FC236}">
                <a16:creationId xmlns:a16="http://schemas.microsoft.com/office/drawing/2014/main" id="{062BE093-FFFC-402D-9037-9B18830BF431}"/>
              </a:ext>
            </a:extLst>
          </p:cNvPr>
          <p:cNvSpPr>
            <a:spLocks xmlns:a="http://schemas.openxmlformats.org/drawingml/2006/main" noGrp="1"/>
          </p:cNvSpPr>
          <p:nvPr/>
        </p:nvSpPr>
        <p:spPr>
          <a:xfrm xmlns:a="http://schemas.openxmlformats.org/drawingml/2006/main">
            <a:off x="8629650" y="4857750"/>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Corriger et accepter, ou rejeter avec un motif conservé.</a:t>
            </a:r>
          </a:p>
        </p:txBody>
      </p:sp>
    </p:spTree>
    <p:extLst>
      <p:ext uri="{BB962C8B-B14F-4D97-AF65-F5344CB8AC3E}">
        <p14:creationId xmlns:p14="http://schemas.microsoft.com/office/powerpoint/2010/main" val="607239981"/>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DE8621D-64DD-48F4-8A84-4956597CB039}"/>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5" name="Picture 1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BD5C3A32-2E05-4FCF-A73B-8C9C5BA2A003}"/>
              </a:ext>
            </a:extLst>
          </p:cNvPr>
          <p:cNvPicPr>
            <a:picLocks xmlns:a="http://schemas.openxmlformats.org/drawingml/2006/main" noChangeAspect="1"/>
          </p:cNvPicPr>
          <p:nvPr/>
        </p:nvPicPr>
        <p:blipFill>
          <a:blip xmlns:r="http://schemas.openxmlformats.org/officeDocument/2006/relationships" xmlns:a="http://schemas.openxmlformats.org/drawingml/2006/main" r:embed="Rd69cffa3ef0a4319"/>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991FF8C-E21E-4988-8D8C-30EB9B1B52D1}"/>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Suivre les dossiers et les échéances</a:t>
            </a:r>
          </a:p>
        </p:txBody>
      </p:sp>
      <p:sp>
        <p:nvSpPr>
          <p:cNvPr id="5" name="">
            <a:extLst xmlns:a="http://schemas.openxmlformats.org/drawingml/2006/main">
              <a:ext uri="{FF2B5EF4-FFF2-40B4-BE49-F238E27FC236}">
                <a16:creationId xmlns:a16="http://schemas.microsoft.com/office/drawing/2014/main" id="{38E20A43-9028-428C-92F8-EB61AB996DF5}"/>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6fb6a3b27bd8422f"/>
              </a:rPr>
              <a:t>Conformia.controlflot.com</a:t>
            </a:r>
          </a:p>
        </p:txBody>
      </p:sp>
      <p:sp>
        <p:nvSpPr>
          <p:cNvPr id="6" name="">
            <a:extLst xmlns:a="http://schemas.openxmlformats.org/drawingml/2006/main">
              <a:ext uri="{FF2B5EF4-FFF2-40B4-BE49-F238E27FC236}">
                <a16:creationId xmlns:a16="http://schemas.microsoft.com/office/drawing/2014/main" id="{6320AEB7-C506-4D24-8863-285B6B3BAEE9}"/>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12</a:t>
            </a:r>
          </a:p>
        </p:txBody>
      </p:sp>
      <p:pic>
        <p:nvPicPr>
          <p:cNvPr id="7" name="">
            <a:extLst xmlns:a="http://schemas.openxmlformats.org/drawingml/2006/main">
              <a:ext uri="{FF2B5EF4-FFF2-40B4-BE49-F238E27FC236}">
                <a16:creationId xmlns:a16="http://schemas.microsoft.com/office/drawing/2014/main" id="{9BCB7893-AED7-4682-A205-6A1309C61B88}"/>
              </a:ext>
            </a:extLst>
          </p:cNvPr>
          <p:cNvPicPr>
            <a:picLocks xmlns:a="http://schemas.openxmlformats.org/drawingml/2006/main" noChangeAspect="1"/>
          </p:cNvPicPr>
          <p:nvPr/>
        </p:nvPicPr>
        <p:blipFill>
          <a:blip xmlns:r="http://schemas.openxmlformats.org/officeDocument/2006/relationships" xmlns:a="http://schemas.openxmlformats.org/drawingml/2006/main" r:embed="R2683353ca822480d"/>
          <a:stretch xmlns:a="http://schemas.openxmlformats.org/drawingml/2006/main"/>
        </p:blipFill>
        <p:spPr>
          <a:xfrm xmlns:a="http://schemas.openxmlformats.org/drawingml/2006/main">
            <a:off x="381000" y="1476375"/>
            <a:ext cx="7848600" cy="490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1B4AB68-D9B8-4751-8F7E-87328B3E2FEC}"/>
              </a:ext>
            </a:extLst>
          </p:cNvPr>
          <p:cNvSpPr>
            <a:spLocks xmlns:a="http://schemas.openxmlformats.org/drawingml/2006/main" noGrp="1"/>
          </p:cNvSpPr>
          <p:nvPr/>
        </p:nvSpPr>
        <p:spPr>
          <a:xfrm xmlns:a="http://schemas.openxmlformats.org/drawingml/2006/main">
            <a:off x="428625" y="1485900"/>
            <a:ext cx="1609725" cy="457200"/>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16" name="Picture 15" descr="ControlFlot-Conformia.png"/>
          <p:cNvPicPr>
            <a:picLocks noChangeAspect="1"/>
          </p:cNvPicPr>
          <p:nvPr/>
        </p:nvPicPr>
        <p:blipFill>
          <a:blip r:embed="rId8"/>
          <a:stretch>
            <a:fillRect/>
          </a:stretch>
        </p:blipFill>
        <p:spPr>
          <a:xfrm>
            <a:off x="772312" y="1538550"/>
            <a:ext cx="884252" cy="294750"/>
          </a:xfrm>
          <a:prstGeom prst="rect">
            <a:avLst/>
          </a:prstGeom>
        </p:spPr>
      </p:pic>
      <p:sp>
        <p:nvSpPr>
          <p:cNvPr id="10" name="">
            <a:extLst xmlns:a="http://schemas.openxmlformats.org/drawingml/2006/main">
              <a:ext uri="{FF2B5EF4-FFF2-40B4-BE49-F238E27FC236}">
                <a16:creationId xmlns:a16="http://schemas.microsoft.com/office/drawing/2014/main" id="{7CA80AF8-BB06-4495-B087-F21E8CE382C7}"/>
              </a:ext>
            </a:extLst>
          </p:cNvPr>
          <p:cNvSpPr>
            <a:spLocks xmlns:a="http://schemas.openxmlformats.org/drawingml/2006/main" noGrp="1"/>
          </p:cNvSpPr>
          <p:nvPr/>
        </p:nvSpPr>
        <p:spPr>
          <a:xfrm xmlns:a="http://schemas.openxmlformats.org/drawingml/2006/main">
            <a:off x="8629650" y="18097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Voir les priorités</a:t>
            </a:r>
          </a:p>
        </p:txBody>
      </p:sp>
      <p:sp>
        <p:nvSpPr>
          <p:cNvPr id="11" name="">
            <a:extLst xmlns:a="http://schemas.openxmlformats.org/drawingml/2006/main">
              <a:ext uri="{FF2B5EF4-FFF2-40B4-BE49-F238E27FC236}">
                <a16:creationId xmlns:a16="http://schemas.microsoft.com/office/drawing/2014/main" id="{2BF20ACC-1CF7-452B-9033-CFE8D3CA88D9}"/>
              </a:ext>
            </a:extLst>
          </p:cNvPr>
          <p:cNvSpPr>
            <a:spLocks xmlns:a="http://schemas.openxmlformats.org/drawingml/2006/main" noGrp="1"/>
          </p:cNvSpPr>
          <p:nvPr/>
        </p:nvSpPr>
        <p:spPr>
          <a:xfrm xmlns:a="http://schemas.openxmlformats.org/drawingml/2006/main">
            <a:off x="8629650" y="2619375"/>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Autorisés, refusés, dossiers à vérifier et autorisations temporaires.</a:t>
            </a:r>
          </a:p>
        </p:txBody>
      </p:sp>
      <p:sp>
        <p:nvSpPr>
          <p:cNvPr id="12" name="">
            <a:extLst xmlns:a="http://schemas.openxmlformats.org/drawingml/2006/main">
              <a:ext uri="{FF2B5EF4-FFF2-40B4-BE49-F238E27FC236}">
                <a16:creationId xmlns:a16="http://schemas.microsoft.com/office/drawing/2014/main" id="{B31C50E2-718E-4AAE-8E58-B7EAB69B693F}"/>
              </a:ext>
            </a:extLst>
          </p:cNvPr>
          <p:cNvSpPr>
            <a:spLocks xmlns:a="http://schemas.openxmlformats.org/drawingml/2006/main" noGrp="1"/>
          </p:cNvSpPr>
          <p:nvPr/>
        </p:nvSpPr>
        <p:spPr>
          <a:xfrm xmlns:a="http://schemas.openxmlformats.org/drawingml/2006/main">
            <a:off x="8629650" y="4048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Anticiper les expirations</a:t>
            </a:r>
          </a:p>
        </p:txBody>
      </p:sp>
      <p:sp>
        <p:nvSpPr>
          <p:cNvPr id="13" name="">
            <a:extLst xmlns:a="http://schemas.openxmlformats.org/drawingml/2006/main">
              <a:ext uri="{FF2B5EF4-FFF2-40B4-BE49-F238E27FC236}">
                <a16:creationId xmlns:a16="http://schemas.microsoft.com/office/drawing/2014/main" id="{EF2029D6-D296-4FE9-BAD9-FC2FF81215AD}"/>
              </a:ext>
            </a:extLst>
          </p:cNvPr>
          <p:cNvSpPr>
            <a:spLocks xmlns:a="http://schemas.openxmlformats.org/drawingml/2006/main" noGrp="1"/>
          </p:cNvSpPr>
          <p:nvPr/>
        </p:nvSpPr>
        <p:spPr>
          <a:xfrm xmlns:a="http://schemas.openxmlformats.org/drawingml/2006/main">
            <a:off x="8629650" y="4857750"/>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Alertes visuelles et rappels à configurer avec le client.</a:t>
            </a:r>
          </a:p>
        </p:txBody>
      </p:sp>
    </p:spTree>
    <p:extLst>
      <p:ext uri="{BB962C8B-B14F-4D97-AF65-F5344CB8AC3E}">
        <p14:creationId xmlns:p14="http://schemas.microsoft.com/office/powerpoint/2010/main" val="1936441372"/>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5" name="">
            <a:extLst xmlns:a="http://schemas.openxmlformats.org/drawingml/2006/main">
              <a:ext uri="{FF2B5EF4-FFF2-40B4-BE49-F238E27FC236}">
                <a16:creationId xmlns:a16="http://schemas.microsoft.com/office/drawing/2014/main" id="{F4DB4CBA-3A96-4E61-A89C-63955E571B34}"/>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36" name="Picture 35"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E10886B4-D67C-4038-AD84-073D239EA9C7}"/>
              </a:ext>
            </a:extLst>
          </p:cNvPr>
          <p:cNvPicPr>
            <a:picLocks xmlns:a="http://schemas.openxmlformats.org/drawingml/2006/main" noChangeAspect="1"/>
          </p:cNvPicPr>
          <p:nvPr/>
        </p:nvPicPr>
        <p:blipFill>
          <a:blip xmlns:r="http://schemas.openxmlformats.org/officeDocument/2006/relationships" xmlns:a="http://schemas.openxmlformats.org/drawingml/2006/main" r:embed="Re5517411740b4736"/>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69BF619-4D61-4B62-B19D-232C137C4191}"/>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Chauffeur : documents, infractions et note</a:t>
            </a:r>
          </a:p>
        </p:txBody>
      </p:sp>
      <p:sp>
        <p:nvSpPr>
          <p:cNvPr id="5" name="">
            <a:extLst xmlns:a="http://schemas.openxmlformats.org/drawingml/2006/main">
              <a:ext uri="{FF2B5EF4-FFF2-40B4-BE49-F238E27FC236}">
                <a16:creationId xmlns:a16="http://schemas.microsoft.com/office/drawing/2014/main" id="{D8272AB4-C95E-4E58-A5E7-7EA937A09A39}"/>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28bb2aa4509d4a72"/>
              </a:rPr>
              <a:t>Conformia.controlflot.com</a:t>
            </a:r>
          </a:p>
        </p:txBody>
      </p:sp>
      <p:sp>
        <p:nvSpPr>
          <p:cNvPr id="6" name="">
            <a:extLst xmlns:a="http://schemas.openxmlformats.org/drawingml/2006/main">
              <a:ext uri="{FF2B5EF4-FFF2-40B4-BE49-F238E27FC236}">
                <a16:creationId xmlns:a16="http://schemas.microsoft.com/office/drawing/2014/main" id="{BF39F463-0C74-455F-BAAC-D22102E542EA}"/>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13</a:t>
            </a:r>
          </a:p>
        </p:txBody>
      </p:sp>
      <p:sp>
        <p:nvSpPr>
          <p:cNvPr id="7" name="">
            <a:extLst xmlns:a="http://schemas.openxmlformats.org/drawingml/2006/main">
              <a:ext uri="{FF2B5EF4-FFF2-40B4-BE49-F238E27FC236}">
                <a16:creationId xmlns:a16="http://schemas.microsoft.com/office/drawing/2014/main" id="{9B947C67-9022-4F34-A24C-FEF1A2D582D4}"/>
              </a:ext>
            </a:extLst>
          </p:cNvPr>
          <p:cNvSpPr>
            <a:spLocks xmlns:a="http://schemas.openxmlformats.org/drawingml/2006/main" noGrp="1"/>
          </p:cNvSpPr>
          <p:nvPr/>
        </p:nvSpPr>
        <p:spPr>
          <a:xfrm xmlns:a="http://schemas.openxmlformats.org/drawingml/2006/main">
            <a:off x="381000" y="1504950"/>
            <a:ext cx="7848600" cy="4838700"/>
          </a:xfrm>
          <a:prstGeom xmlns:a="http://schemas.openxmlformats.org/drawingml/2006/main" prst="rect">
            <a:avLst/>
          </a:prstGeom>
          <a:solidFill xmlns:a="http://schemas.openxmlformats.org/drawingml/2006/main">
            <a:srgbClr val="F5F7F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2687340-FB4D-455C-ADD7-48ED8929112B}"/>
              </a:ext>
            </a:extLst>
          </p:cNvPr>
          <p:cNvSpPr>
            <a:spLocks xmlns:a="http://schemas.openxmlformats.org/drawingml/2006/main" noGrp="1"/>
          </p:cNvSpPr>
          <p:nvPr/>
        </p:nvSpPr>
        <p:spPr>
          <a:xfrm xmlns:a="http://schemas.openxmlformats.org/drawingml/2006/main">
            <a:off x="381000" y="1504950"/>
            <a:ext cx="7848600" cy="523875"/>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37" name="Picture 36" descr="ControlFlot-Conformia.png"/>
          <p:cNvPicPr>
            <a:picLocks noChangeAspect="1"/>
          </p:cNvPicPr>
          <p:nvPr/>
        </p:nvPicPr>
        <p:blipFill>
          <a:blip r:embed="rId8"/>
          <a:stretch>
            <a:fillRect/>
          </a:stretch>
        </p:blipFill>
        <p:spPr>
          <a:xfrm>
            <a:off x="705899" y="1556100"/>
            <a:ext cx="1179002" cy="393000"/>
          </a:xfrm>
          <a:prstGeom prst="rect">
            <a:avLst/>
          </a:prstGeom>
        </p:spPr>
      </p:pic>
      <p:pic>
        <p:nvPicPr>
          <p:cNvPr id="10" name="">
            <a:extLst xmlns:a="http://schemas.openxmlformats.org/drawingml/2006/main">
              <a:ext uri="{FF2B5EF4-FFF2-40B4-BE49-F238E27FC236}">
                <a16:creationId xmlns:a16="http://schemas.microsoft.com/office/drawing/2014/main" id="{5A9C0717-F033-4551-A2A0-8BAB8E7E29A7}"/>
              </a:ext>
            </a:extLst>
          </p:cNvPr>
          <p:cNvPicPr>
            <a:picLocks xmlns:a="http://schemas.openxmlformats.org/drawingml/2006/main" noChangeAspect="1"/>
          </p:cNvPicPr>
          <p:nvPr/>
        </p:nvPicPr>
        <p:blipFill>
          <a:blip xmlns:r="http://schemas.openxmlformats.org/officeDocument/2006/relationships" xmlns:a="http://schemas.openxmlformats.org/drawingml/2006/main" r:embed="Raeb1395c3cbc4c57"/>
          <a:stretch xmlns:a="http://schemas.openxmlformats.org/drawingml/2006/main"/>
        </p:blipFill>
        <p:spPr>
          <a:xfrm xmlns:a="http://schemas.openxmlformats.org/drawingml/2006/main">
            <a:off x="6710093" y="1581150"/>
            <a:ext cx="1172114" cy="419100"/>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B17DB78A-5016-49B4-9DA6-29CB603D39A2}"/>
              </a:ext>
            </a:extLst>
          </p:cNvPr>
          <p:cNvSpPr>
            <a:spLocks xmlns:a="http://schemas.openxmlformats.org/drawingml/2006/main" noGrp="1"/>
          </p:cNvSpPr>
          <p:nvPr/>
        </p:nvSpPr>
        <p:spPr>
          <a:xfrm xmlns:a="http://schemas.openxmlformats.org/drawingml/2006/main">
            <a:off x="381000" y="2038350"/>
            <a:ext cx="7848600" cy="323850"/>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3B9C2EB1-018D-42EB-AEB9-9A75DB40D889}"/>
              </a:ext>
            </a:extLst>
          </p:cNvPr>
          <p:cNvSpPr>
            <a:spLocks xmlns:a="http://schemas.openxmlformats.org/drawingml/2006/main" noGrp="1"/>
          </p:cNvSpPr>
          <p:nvPr/>
        </p:nvSpPr>
        <p:spPr>
          <a:xfrm xmlns:a="http://schemas.openxmlformats.org/drawingml/2006/main">
            <a:off x="533400" y="2105025"/>
            <a:ext cx="7562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125" b="0">
                <a:solidFill>
                  <a:srgbClr val="FFFFFF"/>
                </a:solidFill>
                <a:latin typeface="Arial"/>
                <a:ea typeface="Arial"/>
                <a:cs typeface="Arial"/>
              </a:defRPr>
            </a:defPPr>
            <a:lvl1pPr>
              <a:defRPr sz="1125" b="0">
                <a:solidFill>
                  <a:srgbClr val="FFFFFF"/>
                </a:solidFill>
                <a:latin typeface="Arial"/>
                <a:ea typeface="Arial"/>
                <a:cs typeface="Arial"/>
              </a:defRPr>
            </a:lvl1pPr>
            <a:lvl2pPr>
              <a:defRPr sz="1125" b="0">
                <a:solidFill>
                  <a:srgbClr val="FFFFFF"/>
                </a:solidFill>
                <a:latin typeface="Arial"/>
                <a:ea typeface="Arial"/>
                <a:cs typeface="Arial"/>
              </a:defRPr>
            </a:lvl2pPr>
            <a:lvl3pPr>
              <a:defRPr sz="1125" b="0">
                <a:solidFill>
                  <a:srgbClr val="FFFFFF"/>
                </a:solidFill>
                <a:latin typeface="Arial"/>
                <a:ea typeface="Arial"/>
                <a:cs typeface="Arial"/>
              </a:defRPr>
            </a:lvl3pPr>
            <a:lvl4pPr>
              <a:defRPr sz="1125" b="0">
                <a:solidFill>
                  <a:srgbClr val="FFFFFF"/>
                </a:solidFill>
                <a:latin typeface="Arial"/>
                <a:ea typeface="Arial"/>
                <a:cs typeface="Arial"/>
              </a:defRPr>
            </a:lvl4pPr>
            <a:lvl5pPr>
              <a:defRPr sz="1125" b="0">
                <a:solidFill>
                  <a:srgbClr val="FFFFFF"/>
                </a:solidFill>
                <a:latin typeface="Arial"/>
                <a:ea typeface="Arial"/>
                <a:cs typeface="Arial"/>
              </a:defRPr>
            </a:lvl5pPr>
            <a:lvl6pPr>
              <a:defRPr sz="1125" b="0">
                <a:solidFill>
                  <a:srgbClr val="FFFFFF"/>
                </a:solidFill>
                <a:latin typeface="Arial"/>
                <a:ea typeface="Arial"/>
                <a:cs typeface="Arial"/>
              </a:defRPr>
            </a:lvl6pPr>
            <a:lvl7pPr>
              <a:defRPr sz="1125" b="0">
                <a:solidFill>
                  <a:srgbClr val="FFFFFF"/>
                </a:solidFill>
                <a:latin typeface="Arial"/>
                <a:ea typeface="Arial"/>
                <a:cs typeface="Arial"/>
              </a:defRPr>
            </a:lvl7pPr>
            <a:lvl8pPr>
              <a:defRPr sz="1125" b="0">
                <a:solidFill>
                  <a:srgbClr val="FFFFFF"/>
                </a:solidFill>
                <a:latin typeface="Arial"/>
                <a:ea typeface="Arial"/>
                <a:cs typeface="Arial"/>
              </a:defRPr>
            </a:lvl8pPr>
            <a:lvl9pPr>
              <a:defRPr sz="1125" b="0">
                <a:solidFill>
                  <a:srgbClr val="FFFFFF"/>
                </a:solidFill>
                <a:latin typeface="Arial"/>
                <a:ea typeface="Arial"/>
                <a:cs typeface="Arial"/>
              </a:defRPr>
            </a:lvl9pPr>
          </a:lstStyle>
          <a:p xmlns:a="http://schemas.openxmlformats.org/drawingml/2006/main">
            <a:pPr>
              <a:defRPr sz="1125" b="0">
                <a:solidFill>
                  <a:srgbClr val="FFFFFF"/>
                </a:solidFill>
                <a:latin typeface="Arial"/>
                <a:ea typeface="Arial"/>
                <a:cs typeface="Arial"/>
              </a:defRPr>
            </a:pPr>
            <a:r>
              <a:rPr sz="1125" b="0">
                <a:solidFill>
                  <a:srgbClr val="FFFFFF"/>
                </a:solidFill>
                <a:latin typeface="Arial"/>
                <a:ea typeface="Arial"/>
                <a:cs typeface="Arial"/>
              </a:rPr>
              <a:t>Vue d’ensemble     Chauffeurs     Véhicules     Documents     Décisions</a:t>
            </a:r>
          </a:p>
        </p:txBody>
      </p:sp>
      <p:sp>
        <p:nvSpPr>
          <p:cNvPr id="13" name="">
            <a:extLst xmlns:a="http://schemas.openxmlformats.org/drawingml/2006/main">
              <a:ext uri="{FF2B5EF4-FFF2-40B4-BE49-F238E27FC236}">
                <a16:creationId xmlns:a16="http://schemas.microsoft.com/office/drawing/2014/main" id="{F7A51005-8240-4BBC-9E81-0113B683B044}"/>
              </a:ext>
            </a:extLst>
          </p:cNvPr>
          <p:cNvSpPr>
            <a:spLocks xmlns:a="http://schemas.openxmlformats.org/drawingml/2006/main" noGrp="1"/>
          </p:cNvSpPr>
          <p:nvPr/>
        </p:nvSpPr>
        <p:spPr>
          <a:xfrm xmlns:a="http://schemas.openxmlformats.org/drawingml/2006/main">
            <a:off x="571500" y="2533650"/>
            <a:ext cx="742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Chauffeur Démo 01 • Transport Atlas Démo</a:t>
            </a:r>
          </a:p>
        </p:txBody>
      </p:sp>
      <p:sp>
        <p:nvSpPr>
          <p:cNvPr id="14" name="">
            <a:extLst xmlns:a="http://schemas.openxmlformats.org/drawingml/2006/main">
              <a:ext uri="{FF2B5EF4-FFF2-40B4-BE49-F238E27FC236}">
                <a16:creationId xmlns:a16="http://schemas.microsoft.com/office/drawing/2014/main" id="{112ED3E3-9545-425A-B184-9A49EBD433CD}"/>
              </a:ext>
            </a:extLst>
          </p:cNvPr>
          <p:cNvSpPr>
            <a:spLocks xmlns:a="http://schemas.openxmlformats.org/drawingml/2006/main" noGrp="1"/>
          </p:cNvSpPr>
          <p:nvPr/>
        </p:nvSpPr>
        <p:spPr>
          <a:xfrm xmlns:a="http://schemas.openxmlformats.org/drawingml/2006/main">
            <a:off x="571500" y="6096000"/>
            <a:ext cx="7429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00" b="0">
                <a:solidFill>
                  <a:srgbClr val="69796C"/>
                </a:solidFill>
                <a:latin typeface="Arial"/>
                <a:ea typeface="Arial"/>
                <a:cs typeface="Arial"/>
              </a:defRPr>
            </a:defPPr>
            <a:lvl1pPr>
              <a:defRPr sz="900" b="0">
                <a:solidFill>
                  <a:srgbClr val="69796C"/>
                </a:solidFill>
                <a:latin typeface="Arial"/>
                <a:ea typeface="Arial"/>
                <a:cs typeface="Arial"/>
              </a:defRPr>
            </a:lvl1pPr>
            <a:lvl2pPr>
              <a:defRPr sz="900" b="0">
                <a:solidFill>
                  <a:srgbClr val="69796C"/>
                </a:solidFill>
                <a:latin typeface="Arial"/>
                <a:ea typeface="Arial"/>
                <a:cs typeface="Arial"/>
              </a:defRPr>
            </a:lvl2pPr>
            <a:lvl3pPr>
              <a:defRPr sz="900" b="0">
                <a:solidFill>
                  <a:srgbClr val="69796C"/>
                </a:solidFill>
                <a:latin typeface="Arial"/>
                <a:ea typeface="Arial"/>
                <a:cs typeface="Arial"/>
              </a:defRPr>
            </a:lvl3pPr>
            <a:lvl4pPr>
              <a:defRPr sz="900" b="0">
                <a:solidFill>
                  <a:srgbClr val="69796C"/>
                </a:solidFill>
                <a:latin typeface="Arial"/>
                <a:ea typeface="Arial"/>
                <a:cs typeface="Arial"/>
              </a:defRPr>
            </a:lvl4pPr>
            <a:lvl5pPr>
              <a:defRPr sz="900" b="0">
                <a:solidFill>
                  <a:srgbClr val="69796C"/>
                </a:solidFill>
                <a:latin typeface="Arial"/>
                <a:ea typeface="Arial"/>
                <a:cs typeface="Arial"/>
              </a:defRPr>
            </a:lvl5pPr>
            <a:lvl6pPr>
              <a:defRPr sz="900" b="0">
                <a:solidFill>
                  <a:srgbClr val="69796C"/>
                </a:solidFill>
                <a:latin typeface="Arial"/>
                <a:ea typeface="Arial"/>
                <a:cs typeface="Arial"/>
              </a:defRPr>
            </a:lvl6pPr>
            <a:lvl7pPr>
              <a:defRPr sz="900" b="0">
                <a:solidFill>
                  <a:srgbClr val="69796C"/>
                </a:solidFill>
                <a:latin typeface="Arial"/>
                <a:ea typeface="Arial"/>
                <a:cs typeface="Arial"/>
              </a:defRPr>
            </a:lvl7pPr>
            <a:lvl8pPr>
              <a:defRPr sz="900" b="0">
                <a:solidFill>
                  <a:srgbClr val="69796C"/>
                </a:solidFill>
                <a:latin typeface="Arial"/>
                <a:ea typeface="Arial"/>
                <a:cs typeface="Arial"/>
              </a:defRPr>
            </a:lvl8pPr>
            <a:lvl9pPr>
              <a:defRPr sz="900" b="0">
                <a:solidFill>
                  <a:srgbClr val="69796C"/>
                </a:solidFill>
                <a:latin typeface="Arial"/>
                <a:ea typeface="Arial"/>
                <a:cs typeface="Arial"/>
              </a:defRPr>
            </a:lvl9pPr>
          </a:lstStyle>
          <a:p xmlns:a="http://schemas.openxmlformats.org/drawingml/2006/main">
            <a:pPr>
              <a:defRPr sz="900" b="0">
                <a:solidFill>
                  <a:srgbClr val="69796C"/>
                </a:solidFill>
                <a:latin typeface="Arial"/>
                <a:ea typeface="Arial"/>
                <a:cs typeface="Arial"/>
              </a:defRPr>
            </a:pPr>
            <a:r>
              <a:rPr sz="900" b="0">
                <a:solidFill>
                  <a:srgbClr val="69796C"/>
                </a:solidFill>
                <a:latin typeface="Arial"/>
                <a:ea typeface="Arial"/>
                <a:cs typeface="Arial"/>
              </a:rPr>
              <a:t>MAQUETTE • DONNÉES FICTIVES</a:t>
            </a:r>
          </a:p>
        </p:txBody>
      </p:sp>
      <p:sp>
        <p:nvSpPr>
          <p:cNvPr id="15" name="">
            <a:extLst xmlns:a="http://schemas.openxmlformats.org/drawingml/2006/main">
              <a:ext uri="{FF2B5EF4-FFF2-40B4-BE49-F238E27FC236}">
                <a16:creationId xmlns:a16="http://schemas.microsoft.com/office/drawing/2014/main" id="{E25CF0C9-DDEE-499F-84B0-7D60163B4981}"/>
              </a:ext>
            </a:extLst>
          </p:cNvPr>
          <p:cNvSpPr>
            <a:spLocks xmlns:a="http://schemas.openxmlformats.org/drawingml/2006/main" noGrp="1"/>
          </p:cNvSpPr>
          <p:nvPr/>
        </p:nvSpPr>
        <p:spPr>
          <a:xfrm xmlns:a="http://schemas.openxmlformats.org/drawingml/2006/main">
            <a:off x="571500" y="3095625"/>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A6B6ACEA-5EFE-4C13-8F0A-B901D51B010F}"/>
              </a:ext>
            </a:extLst>
          </p:cNvPr>
          <p:cNvSpPr>
            <a:spLocks xmlns:a="http://schemas.openxmlformats.org/drawingml/2006/main" noGrp="1"/>
          </p:cNvSpPr>
          <p:nvPr/>
        </p:nvSpPr>
        <p:spPr>
          <a:xfrm xmlns:a="http://schemas.openxmlformats.org/drawingml/2006/main">
            <a:off x="704850" y="3190875"/>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Documents</a:t>
            </a:r>
          </a:p>
        </p:txBody>
      </p:sp>
      <p:sp>
        <p:nvSpPr>
          <p:cNvPr id="17" name="">
            <a:extLst xmlns:a="http://schemas.openxmlformats.org/drawingml/2006/main">
              <a:ext uri="{FF2B5EF4-FFF2-40B4-BE49-F238E27FC236}">
                <a16:creationId xmlns:a16="http://schemas.microsoft.com/office/drawing/2014/main" id="{049A736C-76AA-4680-9185-FF5A734D5A35}"/>
              </a:ext>
            </a:extLst>
          </p:cNvPr>
          <p:cNvSpPr>
            <a:spLocks xmlns:a="http://schemas.openxmlformats.org/drawingml/2006/main" noGrp="1"/>
          </p:cNvSpPr>
          <p:nvPr/>
        </p:nvSpPr>
        <p:spPr>
          <a:xfrm xmlns:a="http://schemas.openxmlformats.org/drawingml/2006/main">
            <a:off x="3238500" y="3190875"/>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Permis et aptitude à jour</a:t>
            </a:r>
          </a:p>
        </p:txBody>
      </p:sp>
      <p:sp>
        <p:nvSpPr>
          <p:cNvPr id="18" name="">
            <a:extLst xmlns:a="http://schemas.openxmlformats.org/drawingml/2006/main">
              <a:ext uri="{FF2B5EF4-FFF2-40B4-BE49-F238E27FC236}">
                <a16:creationId xmlns:a16="http://schemas.microsoft.com/office/drawing/2014/main" id="{ABA408D8-A11E-46D7-B192-A0A737CF4102}"/>
              </a:ext>
            </a:extLst>
          </p:cNvPr>
          <p:cNvSpPr>
            <a:spLocks xmlns:a="http://schemas.openxmlformats.org/drawingml/2006/main" noGrp="1"/>
          </p:cNvSpPr>
          <p:nvPr/>
        </p:nvSpPr>
        <p:spPr>
          <a:xfrm xmlns:a="http://schemas.openxmlformats.org/drawingml/2006/main">
            <a:off x="6257925" y="3190875"/>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Conformes</a:t>
            </a:r>
          </a:p>
        </p:txBody>
      </p:sp>
      <p:sp>
        <p:nvSpPr>
          <p:cNvPr id="19" name="">
            <a:extLst xmlns:a="http://schemas.openxmlformats.org/drawingml/2006/main">
              <a:ext uri="{FF2B5EF4-FFF2-40B4-BE49-F238E27FC236}">
                <a16:creationId xmlns:a16="http://schemas.microsoft.com/office/drawing/2014/main" id="{4055E244-C5E1-4085-AB9E-25A69D34E42C}"/>
              </a:ext>
            </a:extLst>
          </p:cNvPr>
          <p:cNvSpPr>
            <a:spLocks xmlns:a="http://schemas.openxmlformats.org/drawingml/2006/main" noGrp="1"/>
          </p:cNvSpPr>
          <p:nvPr/>
        </p:nvSpPr>
        <p:spPr>
          <a:xfrm xmlns:a="http://schemas.openxmlformats.org/drawingml/2006/main">
            <a:off x="571500" y="3638550"/>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D6C15A0A-566E-4CA5-9AA7-E649AA87F336}"/>
              </a:ext>
            </a:extLst>
          </p:cNvPr>
          <p:cNvSpPr>
            <a:spLocks xmlns:a="http://schemas.openxmlformats.org/drawingml/2006/main" noGrp="1"/>
          </p:cNvSpPr>
          <p:nvPr/>
        </p:nvSpPr>
        <p:spPr>
          <a:xfrm xmlns:a="http://schemas.openxmlformats.org/drawingml/2006/main">
            <a:off x="704850" y="373380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Note de conduite</a:t>
            </a:r>
          </a:p>
        </p:txBody>
      </p:sp>
      <p:sp>
        <p:nvSpPr>
          <p:cNvPr id="21" name="">
            <a:extLst xmlns:a="http://schemas.openxmlformats.org/drawingml/2006/main">
              <a:ext uri="{FF2B5EF4-FFF2-40B4-BE49-F238E27FC236}">
                <a16:creationId xmlns:a16="http://schemas.microsoft.com/office/drawing/2014/main" id="{05922192-7961-4C33-909E-E74A2E782D18}"/>
              </a:ext>
            </a:extLst>
          </p:cNvPr>
          <p:cNvSpPr>
            <a:spLocks xmlns:a="http://schemas.openxmlformats.org/drawingml/2006/main" noGrp="1"/>
          </p:cNvSpPr>
          <p:nvPr/>
        </p:nvSpPr>
        <p:spPr>
          <a:xfrm xmlns:a="http://schemas.openxmlformats.org/drawingml/2006/main">
            <a:off x="3238500" y="3733800"/>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82 / 100 • octobre 2026</a:t>
            </a:r>
          </a:p>
        </p:txBody>
      </p:sp>
      <p:sp>
        <p:nvSpPr>
          <p:cNvPr id="22" name="">
            <a:extLst xmlns:a="http://schemas.openxmlformats.org/drawingml/2006/main">
              <a:ext uri="{FF2B5EF4-FFF2-40B4-BE49-F238E27FC236}">
                <a16:creationId xmlns:a16="http://schemas.microsoft.com/office/drawing/2014/main" id="{2C3B1C24-3686-47FE-A5D6-7A7E9E32262D}"/>
              </a:ext>
            </a:extLst>
          </p:cNvPr>
          <p:cNvSpPr>
            <a:spLocks xmlns:a="http://schemas.openxmlformats.org/drawingml/2006/main" noGrp="1"/>
          </p:cNvSpPr>
          <p:nvPr/>
        </p:nvSpPr>
        <p:spPr>
          <a:xfrm xmlns:a="http://schemas.openxmlformats.org/drawingml/2006/main">
            <a:off x="6257925" y="3733800"/>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Exemple</a:t>
            </a:r>
          </a:p>
        </p:txBody>
      </p:sp>
      <p:sp>
        <p:nvSpPr>
          <p:cNvPr id="23" name="">
            <a:extLst xmlns:a="http://schemas.openxmlformats.org/drawingml/2006/main">
              <a:ext uri="{FF2B5EF4-FFF2-40B4-BE49-F238E27FC236}">
                <a16:creationId xmlns:a16="http://schemas.microsoft.com/office/drawing/2014/main" id="{F8D91D2C-454B-4E7E-AFA4-2235E5F96363}"/>
              </a:ext>
            </a:extLst>
          </p:cNvPr>
          <p:cNvSpPr>
            <a:spLocks xmlns:a="http://schemas.openxmlformats.org/drawingml/2006/main" noGrp="1"/>
          </p:cNvSpPr>
          <p:nvPr/>
        </p:nvSpPr>
        <p:spPr>
          <a:xfrm xmlns:a="http://schemas.openxmlformats.org/drawingml/2006/main">
            <a:off x="571500" y="4181475"/>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E2420220-8A15-4783-B99C-56E0BCDCD60A}"/>
              </a:ext>
            </a:extLst>
          </p:cNvPr>
          <p:cNvSpPr>
            <a:spLocks xmlns:a="http://schemas.openxmlformats.org/drawingml/2006/main" noGrp="1"/>
          </p:cNvSpPr>
          <p:nvPr/>
        </p:nvSpPr>
        <p:spPr>
          <a:xfrm xmlns:a="http://schemas.openxmlformats.org/drawingml/2006/main">
            <a:off x="704850" y="4276725"/>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Infractions</a:t>
            </a:r>
          </a:p>
        </p:txBody>
      </p:sp>
      <p:sp>
        <p:nvSpPr>
          <p:cNvPr id="25" name="">
            <a:extLst xmlns:a="http://schemas.openxmlformats.org/drawingml/2006/main">
              <a:ext uri="{FF2B5EF4-FFF2-40B4-BE49-F238E27FC236}">
                <a16:creationId xmlns:a16="http://schemas.microsoft.com/office/drawing/2014/main" id="{35E4F181-17AE-4F90-85B1-BD114CE72C20}"/>
              </a:ext>
            </a:extLst>
          </p:cNvPr>
          <p:cNvSpPr>
            <a:spLocks xmlns:a="http://schemas.openxmlformats.org/drawingml/2006/main" noGrp="1"/>
          </p:cNvSpPr>
          <p:nvPr/>
        </p:nvSpPr>
        <p:spPr>
          <a:xfrm xmlns:a="http://schemas.openxmlformats.org/drawingml/2006/main">
            <a:off x="3238500" y="4276725"/>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2 événements à examiner</a:t>
            </a:r>
          </a:p>
        </p:txBody>
      </p:sp>
      <p:sp>
        <p:nvSpPr>
          <p:cNvPr id="26" name="">
            <a:extLst xmlns:a="http://schemas.openxmlformats.org/drawingml/2006/main">
              <a:ext uri="{FF2B5EF4-FFF2-40B4-BE49-F238E27FC236}">
                <a16:creationId xmlns:a16="http://schemas.microsoft.com/office/drawing/2014/main" id="{B28AC007-3DFE-4544-B561-1BB0BDAA8D60}"/>
              </a:ext>
            </a:extLst>
          </p:cNvPr>
          <p:cNvSpPr>
            <a:spLocks xmlns:a="http://schemas.openxmlformats.org/drawingml/2006/main" noGrp="1"/>
          </p:cNvSpPr>
          <p:nvPr/>
        </p:nvSpPr>
        <p:spPr>
          <a:xfrm xmlns:a="http://schemas.openxmlformats.org/drawingml/2006/main">
            <a:off x="6257925" y="4276725"/>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A56B12"/>
                </a:solidFill>
                <a:latin typeface="Arial"/>
                <a:ea typeface="Arial"/>
                <a:cs typeface="Arial"/>
              </a:defRPr>
            </a:defPPr>
            <a:lvl1pPr>
              <a:defRPr sz="1350" b="1">
                <a:solidFill>
                  <a:srgbClr val="A56B12"/>
                </a:solidFill>
                <a:latin typeface="Arial"/>
                <a:ea typeface="Arial"/>
                <a:cs typeface="Arial"/>
              </a:defRPr>
            </a:lvl1pPr>
            <a:lvl2pPr>
              <a:defRPr sz="1350" b="1">
                <a:solidFill>
                  <a:srgbClr val="A56B12"/>
                </a:solidFill>
                <a:latin typeface="Arial"/>
                <a:ea typeface="Arial"/>
                <a:cs typeface="Arial"/>
              </a:defRPr>
            </a:lvl2pPr>
            <a:lvl3pPr>
              <a:defRPr sz="1350" b="1">
                <a:solidFill>
                  <a:srgbClr val="A56B12"/>
                </a:solidFill>
                <a:latin typeface="Arial"/>
                <a:ea typeface="Arial"/>
                <a:cs typeface="Arial"/>
              </a:defRPr>
            </a:lvl3pPr>
            <a:lvl4pPr>
              <a:defRPr sz="1350" b="1">
                <a:solidFill>
                  <a:srgbClr val="A56B12"/>
                </a:solidFill>
                <a:latin typeface="Arial"/>
                <a:ea typeface="Arial"/>
                <a:cs typeface="Arial"/>
              </a:defRPr>
            </a:lvl4pPr>
            <a:lvl5pPr>
              <a:defRPr sz="1350" b="1">
                <a:solidFill>
                  <a:srgbClr val="A56B12"/>
                </a:solidFill>
                <a:latin typeface="Arial"/>
                <a:ea typeface="Arial"/>
                <a:cs typeface="Arial"/>
              </a:defRPr>
            </a:lvl5pPr>
            <a:lvl6pPr>
              <a:defRPr sz="1350" b="1">
                <a:solidFill>
                  <a:srgbClr val="A56B12"/>
                </a:solidFill>
                <a:latin typeface="Arial"/>
                <a:ea typeface="Arial"/>
                <a:cs typeface="Arial"/>
              </a:defRPr>
            </a:lvl6pPr>
            <a:lvl7pPr>
              <a:defRPr sz="1350" b="1">
                <a:solidFill>
                  <a:srgbClr val="A56B12"/>
                </a:solidFill>
                <a:latin typeface="Arial"/>
                <a:ea typeface="Arial"/>
                <a:cs typeface="Arial"/>
              </a:defRPr>
            </a:lvl7pPr>
            <a:lvl8pPr>
              <a:defRPr sz="1350" b="1">
                <a:solidFill>
                  <a:srgbClr val="A56B12"/>
                </a:solidFill>
                <a:latin typeface="Arial"/>
                <a:ea typeface="Arial"/>
                <a:cs typeface="Arial"/>
              </a:defRPr>
            </a:lvl8pPr>
            <a:lvl9pPr>
              <a:defRPr sz="1350" b="1">
                <a:solidFill>
                  <a:srgbClr val="A56B12"/>
                </a:solidFill>
                <a:latin typeface="Arial"/>
                <a:ea typeface="Arial"/>
                <a:cs typeface="Arial"/>
              </a:defRPr>
            </a:lvl9pPr>
          </a:lstStyle>
          <a:p xmlns:a="http://schemas.openxmlformats.org/drawingml/2006/main">
            <a:pPr>
              <a:defRPr sz="1350" b="1">
                <a:solidFill>
                  <a:srgbClr val="A56B12"/>
                </a:solidFill>
                <a:latin typeface="Arial"/>
                <a:ea typeface="Arial"/>
                <a:cs typeface="Arial"/>
              </a:defRPr>
            </a:pPr>
            <a:r>
              <a:rPr sz="1350" b="1">
                <a:solidFill>
                  <a:srgbClr val="A56B12"/>
                </a:solidFill>
                <a:latin typeface="Arial"/>
                <a:ea typeface="Arial"/>
                <a:cs typeface="Arial"/>
              </a:rPr>
              <a:t>En revue</a:t>
            </a:r>
          </a:p>
        </p:txBody>
      </p:sp>
      <p:sp>
        <p:nvSpPr>
          <p:cNvPr id="27" name="">
            <a:extLst xmlns:a="http://schemas.openxmlformats.org/drawingml/2006/main">
              <a:ext uri="{FF2B5EF4-FFF2-40B4-BE49-F238E27FC236}">
                <a16:creationId xmlns:a16="http://schemas.microsoft.com/office/drawing/2014/main" id="{E4C87BCD-E61B-46A6-BFD7-535276B6924C}"/>
              </a:ext>
            </a:extLst>
          </p:cNvPr>
          <p:cNvSpPr>
            <a:spLocks xmlns:a="http://schemas.openxmlformats.org/drawingml/2006/main" noGrp="1"/>
          </p:cNvSpPr>
          <p:nvPr/>
        </p:nvSpPr>
        <p:spPr>
          <a:xfrm xmlns:a="http://schemas.openxmlformats.org/drawingml/2006/main">
            <a:off x="571500" y="4724400"/>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E99E57A6-4D10-4241-8988-72B80D1540AE}"/>
              </a:ext>
            </a:extLst>
          </p:cNvPr>
          <p:cNvSpPr>
            <a:spLocks xmlns:a="http://schemas.openxmlformats.org/drawingml/2006/main" noGrp="1"/>
          </p:cNvSpPr>
          <p:nvPr/>
        </p:nvSpPr>
        <p:spPr>
          <a:xfrm xmlns:a="http://schemas.openxmlformats.org/drawingml/2006/main">
            <a:off x="704850" y="481965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Décision d’accès</a:t>
            </a:r>
          </a:p>
        </p:txBody>
      </p:sp>
      <p:sp>
        <p:nvSpPr>
          <p:cNvPr id="29" name="">
            <a:extLst xmlns:a="http://schemas.openxmlformats.org/drawingml/2006/main">
              <a:ext uri="{FF2B5EF4-FFF2-40B4-BE49-F238E27FC236}">
                <a16:creationId xmlns:a16="http://schemas.microsoft.com/office/drawing/2014/main" id="{8B9E09F5-578C-4A8F-8CFC-F83F82AF8249}"/>
              </a:ext>
            </a:extLst>
          </p:cNvPr>
          <p:cNvSpPr>
            <a:spLocks xmlns:a="http://schemas.openxmlformats.org/drawingml/2006/main" noGrp="1"/>
          </p:cNvSpPr>
          <p:nvPr/>
        </p:nvSpPr>
        <p:spPr>
          <a:xfrm xmlns:a="http://schemas.openxmlformats.org/drawingml/2006/main">
            <a:off x="3238500" y="4819650"/>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Motif et auteur consultables</a:t>
            </a:r>
          </a:p>
        </p:txBody>
      </p:sp>
      <p:sp>
        <p:nvSpPr>
          <p:cNvPr id="30" name="">
            <a:extLst xmlns:a="http://schemas.openxmlformats.org/drawingml/2006/main">
              <a:ext uri="{FF2B5EF4-FFF2-40B4-BE49-F238E27FC236}">
                <a16:creationId xmlns:a16="http://schemas.microsoft.com/office/drawing/2014/main" id="{250E7E70-1F7A-4C79-9E66-FE79C51B9BF5}"/>
              </a:ext>
            </a:extLst>
          </p:cNvPr>
          <p:cNvSpPr>
            <a:spLocks xmlns:a="http://schemas.openxmlformats.org/drawingml/2006/main" noGrp="1"/>
          </p:cNvSpPr>
          <p:nvPr/>
        </p:nvSpPr>
        <p:spPr>
          <a:xfrm xmlns:a="http://schemas.openxmlformats.org/drawingml/2006/main">
            <a:off x="6257925" y="4819650"/>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A56B12"/>
                </a:solidFill>
                <a:latin typeface="Arial"/>
                <a:ea typeface="Arial"/>
                <a:cs typeface="Arial"/>
              </a:defRPr>
            </a:defPPr>
            <a:lvl1pPr>
              <a:defRPr sz="1350" b="1">
                <a:solidFill>
                  <a:srgbClr val="A56B12"/>
                </a:solidFill>
                <a:latin typeface="Arial"/>
                <a:ea typeface="Arial"/>
                <a:cs typeface="Arial"/>
              </a:defRPr>
            </a:lvl1pPr>
            <a:lvl2pPr>
              <a:defRPr sz="1350" b="1">
                <a:solidFill>
                  <a:srgbClr val="A56B12"/>
                </a:solidFill>
                <a:latin typeface="Arial"/>
                <a:ea typeface="Arial"/>
                <a:cs typeface="Arial"/>
              </a:defRPr>
            </a:lvl2pPr>
            <a:lvl3pPr>
              <a:defRPr sz="1350" b="1">
                <a:solidFill>
                  <a:srgbClr val="A56B12"/>
                </a:solidFill>
                <a:latin typeface="Arial"/>
                <a:ea typeface="Arial"/>
                <a:cs typeface="Arial"/>
              </a:defRPr>
            </a:lvl3pPr>
            <a:lvl4pPr>
              <a:defRPr sz="1350" b="1">
                <a:solidFill>
                  <a:srgbClr val="A56B12"/>
                </a:solidFill>
                <a:latin typeface="Arial"/>
                <a:ea typeface="Arial"/>
                <a:cs typeface="Arial"/>
              </a:defRPr>
            </a:lvl4pPr>
            <a:lvl5pPr>
              <a:defRPr sz="1350" b="1">
                <a:solidFill>
                  <a:srgbClr val="A56B12"/>
                </a:solidFill>
                <a:latin typeface="Arial"/>
                <a:ea typeface="Arial"/>
                <a:cs typeface="Arial"/>
              </a:defRPr>
            </a:lvl5pPr>
            <a:lvl6pPr>
              <a:defRPr sz="1350" b="1">
                <a:solidFill>
                  <a:srgbClr val="A56B12"/>
                </a:solidFill>
                <a:latin typeface="Arial"/>
                <a:ea typeface="Arial"/>
                <a:cs typeface="Arial"/>
              </a:defRPr>
            </a:lvl6pPr>
            <a:lvl7pPr>
              <a:defRPr sz="1350" b="1">
                <a:solidFill>
                  <a:srgbClr val="A56B12"/>
                </a:solidFill>
                <a:latin typeface="Arial"/>
                <a:ea typeface="Arial"/>
                <a:cs typeface="Arial"/>
              </a:defRPr>
            </a:lvl7pPr>
            <a:lvl8pPr>
              <a:defRPr sz="1350" b="1">
                <a:solidFill>
                  <a:srgbClr val="A56B12"/>
                </a:solidFill>
                <a:latin typeface="Arial"/>
                <a:ea typeface="Arial"/>
                <a:cs typeface="Arial"/>
              </a:defRPr>
            </a:lvl8pPr>
            <a:lvl9pPr>
              <a:defRPr sz="1350" b="1">
                <a:solidFill>
                  <a:srgbClr val="A56B12"/>
                </a:solidFill>
                <a:latin typeface="Arial"/>
                <a:ea typeface="Arial"/>
                <a:cs typeface="Arial"/>
              </a:defRPr>
            </a:lvl9pPr>
          </a:lstStyle>
          <a:p xmlns:a="http://schemas.openxmlformats.org/drawingml/2006/main">
            <a:pPr>
              <a:defRPr sz="1350" b="1">
                <a:solidFill>
                  <a:srgbClr val="A56B12"/>
                </a:solidFill>
                <a:latin typeface="Arial"/>
                <a:ea typeface="Arial"/>
                <a:cs typeface="Arial"/>
              </a:defRPr>
            </a:pPr>
            <a:r>
              <a:rPr sz="1350" b="1">
                <a:solidFill>
                  <a:srgbClr val="A56B12"/>
                </a:solidFill>
                <a:latin typeface="Arial"/>
                <a:ea typeface="Arial"/>
                <a:cs typeface="Arial"/>
              </a:rPr>
              <a:t>À examiner</a:t>
            </a:r>
          </a:p>
        </p:txBody>
      </p:sp>
      <p:sp>
        <p:nvSpPr>
          <p:cNvPr id="31" name="">
            <a:extLst xmlns:a="http://schemas.openxmlformats.org/drawingml/2006/main">
              <a:ext uri="{FF2B5EF4-FFF2-40B4-BE49-F238E27FC236}">
                <a16:creationId xmlns:a16="http://schemas.microsoft.com/office/drawing/2014/main" id="{EB7F3628-8714-42BA-981B-ACE81FA01348}"/>
              </a:ext>
            </a:extLst>
          </p:cNvPr>
          <p:cNvSpPr>
            <a:spLocks xmlns:a="http://schemas.openxmlformats.org/drawingml/2006/main" noGrp="1"/>
          </p:cNvSpPr>
          <p:nvPr/>
        </p:nvSpPr>
        <p:spPr>
          <a:xfrm xmlns:a="http://schemas.openxmlformats.org/drawingml/2006/main">
            <a:off x="8620125" y="1838325"/>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Une note suivie</a:t>
            </a:r>
          </a:p>
        </p:txBody>
      </p:sp>
      <p:sp>
        <p:nvSpPr>
          <p:cNvPr id="32" name="">
            <a:extLst xmlns:a="http://schemas.openxmlformats.org/drawingml/2006/main">
              <a:ext uri="{FF2B5EF4-FFF2-40B4-BE49-F238E27FC236}">
                <a16:creationId xmlns:a16="http://schemas.microsoft.com/office/drawing/2014/main" id="{BB80AEC4-1CD1-4310-BF49-5576D0FCDC31}"/>
              </a:ext>
            </a:extLst>
          </p:cNvPr>
          <p:cNvSpPr>
            <a:spLocks xmlns:a="http://schemas.openxmlformats.org/drawingml/2006/main" noGrp="1"/>
          </p:cNvSpPr>
          <p:nvPr/>
        </p:nvSpPr>
        <p:spPr>
          <a:xfrm xmlns:a="http://schemas.openxmlformats.org/drawingml/2006/main">
            <a:off x="8620125" y="2571750"/>
            <a:ext cx="30956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Afficher la période, les infractions retenues et leur gravité.</a:t>
            </a:r>
          </a:p>
        </p:txBody>
      </p:sp>
      <p:sp>
        <p:nvSpPr>
          <p:cNvPr id="33" name="">
            <a:extLst xmlns:a="http://schemas.openxmlformats.org/drawingml/2006/main">
              <a:ext uri="{FF2B5EF4-FFF2-40B4-BE49-F238E27FC236}">
                <a16:creationId xmlns:a16="http://schemas.microsoft.com/office/drawing/2014/main" id="{935AD974-356D-406A-950D-521852FBFAF6}"/>
              </a:ext>
            </a:extLst>
          </p:cNvPr>
          <p:cNvSpPr>
            <a:spLocks xmlns:a="http://schemas.openxmlformats.org/drawingml/2006/main" noGrp="1"/>
          </p:cNvSpPr>
          <p:nvPr/>
        </p:nvSpPr>
        <p:spPr>
          <a:xfrm xmlns:a="http://schemas.openxmlformats.org/drawingml/2006/main">
            <a:off x="8620125" y="4019550"/>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Un statut explicite</a:t>
            </a:r>
          </a:p>
        </p:txBody>
      </p:sp>
      <p:sp>
        <p:nvSpPr>
          <p:cNvPr id="34" name="">
            <a:extLst xmlns:a="http://schemas.openxmlformats.org/drawingml/2006/main">
              <a:ext uri="{FF2B5EF4-FFF2-40B4-BE49-F238E27FC236}">
                <a16:creationId xmlns:a16="http://schemas.microsoft.com/office/drawing/2014/main" id="{0106DAA7-F107-47BE-9E48-AC71CCAAA06A}"/>
              </a:ext>
            </a:extLst>
          </p:cNvPr>
          <p:cNvSpPr>
            <a:spLocks xmlns:a="http://schemas.openxmlformats.org/drawingml/2006/main" noGrp="1"/>
          </p:cNvSpPr>
          <p:nvPr/>
        </p:nvSpPr>
        <p:spPr>
          <a:xfrm xmlns:a="http://schemas.openxmlformats.org/drawingml/2006/main">
            <a:off x="8620125" y="4762500"/>
            <a:ext cx="30956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Apte, non apte ou à examiner selon les règles du site.</a:t>
            </a:r>
          </a:p>
        </p:txBody>
      </p:sp>
    </p:spTree>
    <p:extLst>
      <p:ext uri="{BB962C8B-B14F-4D97-AF65-F5344CB8AC3E}">
        <p14:creationId xmlns:p14="http://schemas.microsoft.com/office/powerpoint/2010/main" val="92519980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5" name="">
            <a:extLst xmlns:a="http://schemas.openxmlformats.org/drawingml/2006/main">
              <a:ext uri="{FF2B5EF4-FFF2-40B4-BE49-F238E27FC236}">
                <a16:creationId xmlns:a16="http://schemas.microsoft.com/office/drawing/2014/main" id="{E7A5142D-2012-42CB-9A54-F23DF7B3F4DC}"/>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36" name="Picture 35"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BF4559A8-EE46-47B5-B6D8-07153E49AAE2}"/>
              </a:ext>
            </a:extLst>
          </p:cNvPr>
          <p:cNvPicPr>
            <a:picLocks xmlns:a="http://schemas.openxmlformats.org/drawingml/2006/main" noChangeAspect="1"/>
          </p:cNvPicPr>
          <p:nvPr/>
        </p:nvPicPr>
        <p:blipFill>
          <a:blip xmlns:r="http://schemas.openxmlformats.org/officeDocument/2006/relationships" xmlns:a="http://schemas.openxmlformats.org/drawingml/2006/main" r:embed="R014ae34c2522468c"/>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7044010-80FD-493C-8FC8-A9C15846EA34}"/>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Véhicule : documents, état et infractions</a:t>
            </a:r>
          </a:p>
        </p:txBody>
      </p:sp>
      <p:sp>
        <p:nvSpPr>
          <p:cNvPr id="5" name="">
            <a:extLst xmlns:a="http://schemas.openxmlformats.org/drawingml/2006/main">
              <a:ext uri="{FF2B5EF4-FFF2-40B4-BE49-F238E27FC236}">
                <a16:creationId xmlns:a16="http://schemas.microsoft.com/office/drawing/2014/main" id="{5CAE94E6-36C4-473E-8275-53BC6E7DAAE0}"/>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430f7737e68f4bb2"/>
              </a:rPr>
              <a:t>Conformia.controlflot.com</a:t>
            </a:r>
          </a:p>
        </p:txBody>
      </p:sp>
      <p:sp>
        <p:nvSpPr>
          <p:cNvPr id="6" name="">
            <a:extLst xmlns:a="http://schemas.openxmlformats.org/drawingml/2006/main">
              <a:ext uri="{FF2B5EF4-FFF2-40B4-BE49-F238E27FC236}">
                <a16:creationId xmlns:a16="http://schemas.microsoft.com/office/drawing/2014/main" id="{7F060EFF-857C-4D66-A267-71AD9A15A72C}"/>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14</a:t>
            </a:r>
          </a:p>
        </p:txBody>
      </p:sp>
      <p:sp>
        <p:nvSpPr>
          <p:cNvPr id="7" name="">
            <a:extLst xmlns:a="http://schemas.openxmlformats.org/drawingml/2006/main">
              <a:ext uri="{FF2B5EF4-FFF2-40B4-BE49-F238E27FC236}">
                <a16:creationId xmlns:a16="http://schemas.microsoft.com/office/drawing/2014/main" id="{FA2E6C54-F36C-4852-B20F-6A51D8CE5C3B}"/>
              </a:ext>
            </a:extLst>
          </p:cNvPr>
          <p:cNvSpPr>
            <a:spLocks xmlns:a="http://schemas.openxmlformats.org/drawingml/2006/main" noGrp="1"/>
          </p:cNvSpPr>
          <p:nvPr/>
        </p:nvSpPr>
        <p:spPr>
          <a:xfrm xmlns:a="http://schemas.openxmlformats.org/drawingml/2006/main">
            <a:off x="381000" y="1504950"/>
            <a:ext cx="7848600" cy="4838700"/>
          </a:xfrm>
          <a:prstGeom xmlns:a="http://schemas.openxmlformats.org/drawingml/2006/main" prst="rect">
            <a:avLst/>
          </a:prstGeom>
          <a:solidFill xmlns:a="http://schemas.openxmlformats.org/drawingml/2006/main">
            <a:srgbClr val="F5F7F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0BF986D-3AA0-4B3B-A2A5-68C57C7735B8}"/>
              </a:ext>
            </a:extLst>
          </p:cNvPr>
          <p:cNvSpPr>
            <a:spLocks xmlns:a="http://schemas.openxmlformats.org/drawingml/2006/main" noGrp="1"/>
          </p:cNvSpPr>
          <p:nvPr/>
        </p:nvSpPr>
        <p:spPr>
          <a:xfrm xmlns:a="http://schemas.openxmlformats.org/drawingml/2006/main">
            <a:off x="381000" y="1504950"/>
            <a:ext cx="7848600" cy="523875"/>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37" name="Picture 36" descr="ControlFlot-Conformia.png"/>
          <p:cNvPicPr>
            <a:picLocks noChangeAspect="1"/>
          </p:cNvPicPr>
          <p:nvPr/>
        </p:nvPicPr>
        <p:blipFill>
          <a:blip r:embed="rId8"/>
          <a:stretch>
            <a:fillRect/>
          </a:stretch>
        </p:blipFill>
        <p:spPr>
          <a:xfrm>
            <a:off x="705899" y="1556100"/>
            <a:ext cx="1179002" cy="393000"/>
          </a:xfrm>
          <a:prstGeom prst="rect">
            <a:avLst/>
          </a:prstGeom>
        </p:spPr>
      </p:pic>
      <p:pic>
        <p:nvPicPr>
          <p:cNvPr id="10" name="">
            <a:extLst xmlns:a="http://schemas.openxmlformats.org/drawingml/2006/main">
              <a:ext uri="{FF2B5EF4-FFF2-40B4-BE49-F238E27FC236}">
                <a16:creationId xmlns:a16="http://schemas.microsoft.com/office/drawing/2014/main" id="{5FB213CA-84C4-4252-A6D0-172D92744D1D}"/>
              </a:ext>
            </a:extLst>
          </p:cNvPr>
          <p:cNvPicPr>
            <a:picLocks xmlns:a="http://schemas.openxmlformats.org/drawingml/2006/main" noChangeAspect="1"/>
          </p:cNvPicPr>
          <p:nvPr/>
        </p:nvPicPr>
        <p:blipFill>
          <a:blip xmlns:r="http://schemas.openxmlformats.org/officeDocument/2006/relationships" xmlns:a="http://schemas.openxmlformats.org/drawingml/2006/main" r:embed="Rabcc20468b9d40e0"/>
          <a:stretch xmlns:a="http://schemas.openxmlformats.org/drawingml/2006/main"/>
        </p:blipFill>
        <p:spPr>
          <a:xfrm xmlns:a="http://schemas.openxmlformats.org/drawingml/2006/main">
            <a:off x="6710093" y="1581150"/>
            <a:ext cx="1172114" cy="419100"/>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707D8668-A95F-4A05-A597-6CAE4E77B06A}"/>
              </a:ext>
            </a:extLst>
          </p:cNvPr>
          <p:cNvSpPr>
            <a:spLocks xmlns:a="http://schemas.openxmlformats.org/drawingml/2006/main" noGrp="1"/>
          </p:cNvSpPr>
          <p:nvPr/>
        </p:nvSpPr>
        <p:spPr>
          <a:xfrm xmlns:a="http://schemas.openxmlformats.org/drawingml/2006/main">
            <a:off x="381000" y="2038350"/>
            <a:ext cx="7848600" cy="323850"/>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FF268123-FD6C-4EF3-9D18-A823A1DCAED7}"/>
              </a:ext>
            </a:extLst>
          </p:cNvPr>
          <p:cNvSpPr>
            <a:spLocks xmlns:a="http://schemas.openxmlformats.org/drawingml/2006/main" noGrp="1"/>
          </p:cNvSpPr>
          <p:nvPr/>
        </p:nvSpPr>
        <p:spPr>
          <a:xfrm xmlns:a="http://schemas.openxmlformats.org/drawingml/2006/main">
            <a:off x="533400" y="2105025"/>
            <a:ext cx="7562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125" b="0">
                <a:solidFill>
                  <a:srgbClr val="FFFFFF"/>
                </a:solidFill>
                <a:latin typeface="Arial"/>
                <a:ea typeface="Arial"/>
                <a:cs typeface="Arial"/>
              </a:defRPr>
            </a:defPPr>
            <a:lvl1pPr>
              <a:defRPr sz="1125" b="0">
                <a:solidFill>
                  <a:srgbClr val="FFFFFF"/>
                </a:solidFill>
                <a:latin typeface="Arial"/>
                <a:ea typeface="Arial"/>
                <a:cs typeface="Arial"/>
              </a:defRPr>
            </a:lvl1pPr>
            <a:lvl2pPr>
              <a:defRPr sz="1125" b="0">
                <a:solidFill>
                  <a:srgbClr val="FFFFFF"/>
                </a:solidFill>
                <a:latin typeface="Arial"/>
                <a:ea typeface="Arial"/>
                <a:cs typeface="Arial"/>
              </a:defRPr>
            </a:lvl2pPr>
            <a:lvl3pPr>
              <a:defRPr sz="1125" b="0">
                <a:solidFill>
                  <a:srgbClr val="FFFFFF"/>
                </a:solidFill>
                <a:latin typeface="Arial"/>
                <a:ea typeface="Arial"/>
                <a:cs typeface="Arial"/>
              </a:defRPr>
            </a:lvl3pPr>
            <a:lvl4pPr>
              <a:defRPr sz="1125" b="0">
                <a:solidFill>
                  <a:srgbClr val="FFFFFF"/>
                </a:solidFill>
                <a:latin typeface="Arial"/>
                <a:ea typeface="Arial"/>
                <a:cs typeface="Arial"/>
              </a:defRPr>
            </a:lvl4pPr>
            <a:lvl5pPr>
              <a:defRPr sz="1125" b="0">
                <a:solidFill>
                  <a:srgbClr val="FFFFFF"/>
                </a:solidFill>
                <a:latin typeface="Arial"/>
                <a:ea typeface="Arial"/>
                <a:cs typeface="Arial"/>
              </a:defRPr>
            </a:lvl5pPr>
            <a:lvl6pPr>
              <a:defRPr sz="1125" b="0">
                <a:solidFill>
                  <a:srgbClr val="FFFFFF"/>
                </a:solidFill>
                <a:latin typeface="Arial"/>
                <a:ea typeface="Arial"/>
                <a:cs typeface="Arial"/>
              </a:defRPr>
            </a:lvl6pPr>
            <a:lvl7pPr>
              <a:defRPr sz="1125" b="0">
                <a:solidFill>
                  <a:srgbClr val="FFFFFF"/>
                </a:solidFill>
                <a:latin typeface="Arial"/>
                <a:ea typeface="Arial"/>
                <a:cs typeface="Arial"/>
              </a:defRPr>
            </a:lvl7pPr>
            <a:lvl8pPr>
              <a:defRPr sz="1125" b="0">
                <a:solidFill>
                  <a:srgbClr val="FFFFFF"/>
                </a:solidFill>
                <a:latin typeface="Arial"/>
                <a:ea typeface="Arial"/>
                <a:cs typeface="Arial"/>
              </a:defRPr>
            </a:lvl8pPr>
            <a:lvl9pPr>
              <a:defRPr sz="1125" b="0">
                <a:solidFill>
                  <a:srgbClr val="FFFFFF"/>
                </a:solidFill>
                <a:latin typeface="Arial"/>
                <a:ea typeface="Arial"/>
                <a:cs typeface="Arial"/>
              </a:defRPr>
            </a:lvl9pPr>
          </a:lstStyle>
          <a:p xmlns:a="http://schemas.openxmlformats.org/drawingml/2006/main">
            <a:pPr>
              <a:defRPr sz="1125" b="0">
                <a:solidFill>
                  <a:srgbClr val="FFFFFF"/>
                </a:solidFill>
                <a:latin typeface="Arial"/>
                <a:ea typeface="Arial"/>
                <a:cs typeface="Arial"/>
              </a:defRPr>
            </a:pPr>
            <a:r>
              <a:rPr sz="1125" b="0">
                <a:solidFill>
                  <a:srgbClr val="FFFFFF"/>
                </a:solidFill>
                <a:latin typeface="Arial"/>
                <a:ea typeface="Arial"/>
                <a:cs typeface="Arial"/>
              </a:rPr>
              <a:t>Vue d’ensemble     Chauffeurs     Véhicules     Documents     Décisions</a:t>
            </a:r>
          </a:p>
        </p:txBody>
      </p:sp>
      <p:sp>
        <p:nvSpPr>
          <p:cNvPr id="13" name="">
            <a:extLst xmlns:a="http://schemas.openxmlformats.org/drawingml/2006/main">
              <a:ext uri="{FF2B5EF4-FFF2-40B4-BE49-F238E27FC236}">
                <a16:creationId xmlns:a16="http://schemas.microsoft.com/office/drawing/2014/main" id="{E40D0A71-B444-4B8B-B303-EF2FC4E1D58E}"/>
              </a:ext>
            </a:extLst>
          </p:cNvPr>
          <p:cNvSpPr>
            <a:spLocks xmlns:a="http://schemas.openxmlformats.org/drawingml/2006/main" noGrp="1"/>
          </p:cNvSpPr>
          <p:nvPr/>
        </p:nvSpPr>
        <p:spPr>
          <a:xfrm xmlns:a="http://schemas.openxmlformats.org/drawingml/2006/main">
            <a:off x="571500" y="2533650"/>
            <a:ext cx="742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Tracteur 12345 A 6 • Remorque 54321 R 6</a:t>
            </a:r>
          </a:p>
        </p:txBody>
      </p:sp>
      <p:sp>
        <p:nvSpPr>
          <p:cNvPr id="14" name="">
            <a:extLst xmlns:a="http://schemas.openxmlformats.org/drawingml/2006/main">
              <a:ext uri="{FF2B5EF4-FFF2-40B4-BE49-F238E27FC236}">
                <a16:creationId xmlns:a16="http://schemas.microsoft.com/office/drawing/2014/main" id="{9798A4DE-4AD3-4E67-8B5A-0517BA85375D}"/>
              </a:ext>
            </a:extLst>
          </p:cNvPr>
          <p:cNvSpPr>
            <a:spLocks xmlns:a="http://schemas.openxmlformats.org/drawingml/2006/main" noGrp="1"/>
          </p:cNvSpPr>
          <p:nvPr/>
        </p:nvSpPr>
        <p:spPr>
          <a:xfrm xmlns:a="http://schemas.openxmlformats.org/drawingml/2006/main">
            <a:off x="571500" y="6096000"/>
            <a:ext cx="7429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00" b="0">
                <a:solidFill>
                  <a:srgbClr val="69796C"/>
                </a:solidFill>
                <a:latin typeface="Arial"/>
                <a:ea typeface="Arial"/>
                <a:cs typeface="Arial"/>
              </a:defRPr>
            </a:defPPr>
            <a:lvl1pPr>
              <a:defRPr sz="900" b="0">
                <a:solidFill>
                  <a:srgbClr val="69796C"/>
                </a:solidFill>
                <a:latin typeface="Arial"/>
                <a:ea typeface="Arial"/>
                <a:cs typeface="Arial"/>
              </a:defRPr>
            </a:lvl1pPr>
            <a:lvl2pPr>
              <a:defRPr sz="900" b="0">
                <a:solidFill>
                  <a:srgbClr val="69796C"/>
                </a:solidFill>
                <a:latin typeface="Arial"/>
                <a:ea typeface="Arial"/>
                <a:cs typeface="Arial"/>
              </a:defRPr>
            </a:lvl2pPr>
            <a:lvl3pPr>
              <a:defRPr sz="900" b="0">
                <a:solidFill>
                  <a:srgbClr val="69796C"/>
                </a:solidFill>
                <a:latin typeface="Arial"/>
                <a:ea typeface="Arial"/>
                <a:cs typeface="Arial"/>
              </a:defRPr>
            </a:lvl3pPr>
            <a:lvl4pPr>
              <a:defRPr sz="900" b="0">
                <a:solidFill>
                  <a:srgbClr val="69796C"/>
                </a:solidFill>
                <a:latin typeface="Arial"/>
                <a:ea typeface="Arial"/>
                <a:cs typeface="Arial"/>
              </a:defRPr>
            </a:lvl4pPr>
            <a:lvl5pPr>
              <a:defRPr sz="900" b="0">
                <a:solidFill>
                  <a:srgbClr val="69796C"/>
                </a:solidFill>
                <a:latin typeface="Arial"/>
                <a:ea typeface="Arial"/>
                <a:cs typeface="Arial"/>
              </a:defRPr>
            </a:lvl5pPr>
            <a:lvl6pPr>
              <a:defRPr sz="900" b="0">
                <a:solidFill>
                  <a:srgbClr val="69796C"/>
                </a:solidFill>
                <a:latin typeface="Arial"/>
                <a:ea typeface="Arial"/>
                <a:cs typeface="Arial"/>
              </a:defRPr>
            </a:lvl6pPr>
            <a:lvl7pPr>
              <a:defRPr sz="900" b="0">
                <a:solidFill>
                  <a:srgbClr val="69796C"/>
                </a:solidFill>
                <a:latin typeface="Arial"/>
                <a:ea typeface="Arial"/>
                <a:cs typeface="Arial"/>
              </a:defRPr>
            </a:lvl7pPr>
            <a:lvl8pPr>
              <a:defRPr sz="900" b="0">
                <a:solidFill>
                  <a:srgbClr val="69796C"/>
                </a:solidFill>
                <a:latin typeface="Arial"/>
                <a:ea typeface="Arial"/>
                <a:cs typeface="Arial"/>
              </a:defRPr>
            </a:lvl8pPr>
            <a:lvl9pPr>
              <a:defRPr sz="900" b="0">
                <a:solidFill>
                  <a:srgbClr val="69796C"/>
                </a:solidFill>
                <a:latin typeface="Arial"/>
                <a:ea typeface="Arial"/>
                <a:cs typeface="Arial"/>
              </a:defRPr>
            </a:lvl9pPr>
          </a:lstStyle>
          <a:p xmlns:a="http://schemas.openxmlformats.org/drawingml/2006/main">
            <a:pPr>
              <a:defRPr sz="900" b="0">
                <a:solidFill>
                  <a:srgbClr val="69796C"/>
                </a:solidFill>
                <a:latin typeface="Arial"/>
                <a:ea typeface="Arial"/>
                <a:cs typeface="Arial"/>
              </a:defRPr>
            </a:pPr>
            <a:r>
              <a:rPr sz="900" b="0">
                <a:solidFill>
                  <a:srgbClr val="69796C"/>
                </a:solidFill>
                <a:latin typeface="Arial"/>
                <a:ea typeface="Arial"/>
                <a:cs typeface="Arial"/>
              </a:rPr>
              <a:t>MAQUETTE • DONNÉES FICTIVES</a:t>
            </a:r>
          </a:p>
        </p:txBody>
      </p:sp>
      <p:sp>
        <p:nvSpPr>
          <p:cNvPr id="15" name="">
            <a:extLst xmlns:a="http://schemas.openxmlformats.org/drawingml/2006/main">
              <a:ext uri="{FF2B5EF4-FFF2-40B4-BE49-F238E27FC236}">
                <a16:creationId xmlns:a16="http://schemas.microsoft.com/office/drawing/2014/main" id="{DDE6F75F-E0FC-40A3-84F4-94C7070ACA5D}"/>
              </a:ext>
            </a:extLst>
          </p:cNvPr>
          <p:cNvSpPr>
            <a:spLocks xmlns:a="http://schemas.openxmlformats.org/drawingml/2006/main" noGrp="1"/>
          </p:cNvSpPr>
          <p:nvPr/>
        </p:nvSpPr>
        <p:spPr>
          <a:xfrm xmlns:a="http://schemas.openxmlformats.org/drawingml/2006/main">
            <a:off x="571500" y="3095625"/>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00D03D4C-A7E1-40EB-8F06-FEC95617D639}"/>
              </a:ext>
            </a:extLst>
          </p:cNvPr>
          <p:cNvSpPr>
            <a:spLocks xmlns:a="http://schemas.openxmlformats.org/drawingml/2006/main" noGrp="1"/>
          </p:cNvSpPr>
          <p:nvPr/>
        </p:nvSpPr>
        <p:spPr>
          <a:xfrm xmlns:a="http://schemas.openxmlformats.org/drawingml/2006/main">
            <a:off x="704850" y="3190875"/>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Documents</a:t>
            </a:r>
          </a:p>
        </p:txBody>
      </p:sp>
      <p:sp>
        <p:nvSpPr>
          <p:cNvPr id="17" name="">
            <a:extLst xmlns:a="http://schemas.openxmlformats.org/drawingml/2006/main">
              <a:ext uri="{FF2B5EF4-FFF2-40B4-BE49-F238E27FC236}">
                <a16:creationId xmlns:a16="http://schemas.microsoft.com/office/drawing/2014/main" id="{04A19ED6-2E9A-476F-8153-39D580A57617}"/>
              </a:ext>
            </a:extLst>
          </p:cNvPr>
          <p:cNvSpPr>
            <a:spLocks xmlns:a="http://schemas.openxmlformats.org/drawingml/2006/main" noGrp="1"/>
          </p:cNvSpPr>
          <p:nvPr/>
        </p:nvSpPr>
        <p:spPr>
          <a:xfrm xmlns:a="http://schemas.openxmlformats.org/drawingml/2006/main">
            <a:off x="3238500" y="3190875"/>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Assurances et visites à jour</a:t>
            </a:r>
          </a:p>
        </p:txBody>
      </p:sp>
      <p:sp>
        <p:nvSpPr>
          <p:cNvPr id="18" name="">
            <a:extLst xmlns:a="http://schemas.openxmlformats.org/drawingml/2006/main">
              <a:ext uri="{FF2B5EF4-FFF2-40B4-BE49-F238E27FC236}">
                <a16:creationId xmlns:a16="http://schemas.microsoft.com/office/drawing/2014/main" id="{CC022BCB-28C5-4E80-8F97-869687AE407E}"/>
              </a:ext>
            </a:extLst>
          </p:cNvPr>
          <p:cNvSpPr>
            <a:spLocks xmlns:a="http://schemas.openxmlformats.org/drawingml/2006/main" noGrp="1"/>
          </p:cNvSpPr>
          <p:nvPr/>
        </p:nvSpPr>
        <p:spPr>
          <a:xfrm xmlns:a="http://schemas.openxmlformats.org/drawingml/2006/main">
            <a:off x="6257925" y="3190875"/>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Conformes</a:t>
            </a:r>
          </a:p>
        </p:txBody>
      </p:sp>
      <p:sp>
        <p:nvSpPr>
          <p:cNvPr id="19" name="">
            <a:extLst xmlns:a="http://schemas.openxmlformats.org/drawingml/2006/main">
              <a:ext uri="{FF2B5EF4-FFF2-40B4-BE49-F238E27FC236}">
                <a16:creationId xmlns:a16="http://schemas.microsoft.com/office/drawing/2014/main" id="{FF6B3354-0568-4053-86CC-FD1973F1ACB4}"/>
              </a:ext>
            </a:extLst>
          </p:cNvPr>
          <p:cNvSpPr>
            <a:spLocks xmlns:a="http://schemas.openxmlformats.org/drawingml/2006/main" noGrp="1"/>
          </p:cNvSpPr>
          <p:nvPr/>
        </p:nvSpPr>
        <p:spPr>
          <a:xfrm xmlns:a="http://schemas.openxmlformats.org/drawingml/2006/main">
            <a:off x="571500" y="3638550"/>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EB5C6AF1-764F-4FA4-A2CE-49D43DA01CE9}"/>
              </a:ext>
            </a:extLst>
          </p:cNvPr>
          <p:cNvSpPr>
            <a:spLocks xmlns:a="http://schemas.openxmlformats.org/drawingml/2006/main" noGrp="1"/>
          </p:cNvSpPr>
          <p:nvPr/>
        </p:nvSpPr>
        <p:spPr>
          <a:xfrm xmlns:a="http://schemas.openxmlformats.org/drawingml/2006/main">
            <a:off x="704850" y="373380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État du tracteur</a:t>
            </a:r>
          </a:p>
        </p:txBody>
      </p:sp>
      <p:sp>
        <p:nvSpPr>
          <p:cNvPr id="21" name="">
            <a:extLst xmlns:a="http://schemas.openxmlformats.org/drawingml/2006/main">
              <a:ext uri="{FF2B5EF4-FFF2-40B4-BE49-F238E27FC236}">
                <a16:creationId xmlns:a16="http://schemas.microsoft.com/office/drawing/2014/main" id="{C5D9D562-237F-4F85-8A63-F4551964363C}"/>
              </a:ext>
            </a:extLst>
          </p:cNvPr>
          <p:cNvSpPr>
            <a:spLocks xmlns:a="http://schemas.openxmlformats.org/drawingml/2006/main" noGrp="1"/>
          </p:cNvSpPr>
          <p:nvPr/>
        </p:nvSpPr>
        <p:spPr>
          <a:xfrm xmlns:a="http://schemas.openxmlformats.org/drawingml/2006/main">
            <a:off x="3238500" y="3733800"/>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Anomalie de freinage signalée</a:t>
            </a:r>
          </a:p>
        </p:txBody>
      </p:sp>
      <p:sp>
        <p:nvSpPr>
          <p:cNvPr id="22" name="">
            <a:extLst xmlns:a="http://schemas.openxmlformats.org/drawingml/2006/main">
              <a:ext uri="{FF2B5EF4-FFF2-40B4-BE49-F238E27FC236}">
                <a16:creationId xmlns:a16="http://schemas.microsoft.com/office/drawing/2014/main" id="{05D0989C-09FE-4389-9CC0-E32F2A74D3CC}"/>
              </a:ext>
            </a:extLst>
          </p:cNvPr>
          <p:cNvSpPr>
            <a:spLocks xmlns:a="http://schemas.openxmlformats.org/drawingml/2006/main" noGrp="1"/>
          </p:cNvSpPr>
          <p:nvPr/>
        </p:nvSpPr>
        <p:spPr>
          <a:xfrm xmlns:a="http://schemas.openxmlformats.org/drawingml/2006/main">
            <a:off x="6257925" y="3733800"/>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BB3D43"/>
                </a:solidFill>
                <a:latin typeface="Arial"/>
                <a:ea typeface="Arial"/>
                <a:cs typeface="Arial"/>
              </a:defRPr>
            </a:defPPr>
            <a:lvl1pPr>
              <a:defRPr sz="1350" b="1">
                <a:solidFill>
                  <a:srgbClr val="BB3D43"/>
                </a:solidFill>
                <a:latin typeface="Arial"/>
                <a:ea typeface="Arial"/>
                <a:cs typeface="Arial"/>
              </a:defRPr>
            </a:lvl1pPr>
            <a:lvl2pPr>
              <a:defRPr sz="1350" b="1">
                <a:solidFill>
                  <a:srgbClr val="BB3D43"/>
                </a:solidFill>
                <a:latin typeface="Arial"/>
                <a:ea typeface="Arial"/>
                <a:cs typeface="Arial"/>
              </a:defRPr>
            </a:lvl2pPr>
            <a:lvl3pPr>
              <a:defRPr sz="1350" b="1">
                <a:solidFill>
                  <a:srgbClr val="BB3D43"/>
                </a:solidFill>
                <a:latin typeface="Arial"/>
                <a:ea typeface="Arial"/>
                <a:cs typeface="Arial"/>
              </a:defRPr>
            </a:lvl3pPr>
            <a:lvl4pPr>
              <a:defRPr sz="1350" b="1">
                <a:solidFill>
                  <a:srgbClr val="BB3D43"/>
                </a:solidFill>
                <a:latin typeface="Arial"/>
                <a:ea typeface="Arial"/>
                <a:cs typeface="Arial"/>
              </a:defRPr>
            </a:lvl4pPr>
            <a:lvl5pPr>
              <a:defRPr sz="1350" b="1">
                <a:solidFill>
                  <a:srgbClr val="BB3D43"/>
                </a:solidFill>
                <a:latin typeface="Arial"/>
                <a:ea typeface="Arial"/>
                <a:cs typeface="Arial"/>
              </a:defRPr>
            </a:lvl5pPr>
            <a:lvl6pPr>
              <a:defRPr sz="1350" b="1">
                <a:solidFill>
                  <a:srgbClr val="BB3D43"/>
                </a:solidFill>
                <a:latin typeface="Arial"/>
                <a:ea typeface="Arial"/>
                <a:cs typeface="Arial"/>
              </a:defRPr>
            </a:lvl6pPr>
            <a:lvl7pPr>
              <a:defRPr sz="1350" b="1">
                <a:solidFill>
                  <a:srgbClr val="BB3D43"/>
                </a:solidFill>
                <a:latin typeface="Arial"/>
                <a:ea typeface="Arial"/>
                <a:cs typeface="Arial"/>
              </a:defRPr>
            </a:lvl7pPr>
            <a:lvl8pPr>
              <a:defRPr sz="1350" b="1">
                <a:solidFill>
                  <a:srgbClr val="BB3D43"/>
                </a:solidFill>
                <a:latin typeface="Arial"/>
                <a:ea typeface="Arial"/>
                <a:cs typeface="Arial"/>
              </a:defRPr>
            </a:lvl8pPr>
            <a:lvl9pPr>
              <a:defRPr sz="1350" b="1">
                <a:solidFill>
                  <a:srgbClr val="BB3D43"/>
                </a:solidFill>
                <a:latin typeface="Arial"/>
                <a:ea typeface="Arial"/>
                <a:cs typeface="Arial"/>
              </a:defRPr>
            </a:lvl9pPr>
          </a:lstStyle>
          <a:p xmlns:a="http://schemas.openxmlformats.org/drawingml/2006/main">
            <a:pPr>
              <a:defRPr sz="1350" b="1">
                <a:solidFill>
                  <a:srgbClr val="BB3D43"/>
                </a:solidFill>
                <a:latin typeface="Arial"/>
                <a:ea typeface="Arial"/>
                <a:cs typeface="Arial"/>
              </a:defRPr>
            </a:pPr>
            <a:r>
              <a:rPr sz="1350" b="1">
                <a:solidFill>
                  <a:srgbClr val="BB3D43"/>
                </a:solidFill>
                <a:latin typeface="Arial"/>
                <a:ea typeface="Arial"/>
                <a:cs typeface="Arial"/>
              </a:rPr>
              <a:t>Bloquant</a:t>
            </a:r>
          </a:p>
        </p:txBody>
      </p:sp>
      <p:sp>
        <p:nvSpPr>
          <p:cNvPr id="23" name="">
            <a:extLst xmlns:a="http://schemas.openxmlformats.org/drawingml/2006/main">
              <a:ext uri="{FF2B5EF4-FFF2-40B4-BE49-F238E27FC236}">
                <a16:creationId xmlns:a16="http://schemas.microsoft.com/office/drawing/2014/main" id="{2DF895F3-A5E8-47E0-9BE7-E20FFE22E610}"/>
              </a:ext>
            </a:extLst>
          </p:cNvPr>
          <p:cNvSpPr>
            <a:spLocks xmlns:a="http://schemas.openxmlformats.org/drawingml/2006/main" noGrp="1"/>
          </p:cNvSpPr>
          <p:nvPr/>
        </p:nvSpPr>
        <p:spPr>
          <a:xfrm xmlns:a="http://schemas.openxmlformats.org/drawingml/2006/main">
            <a:off x="571500" y="4181475"/>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7DDC4715-615C-46F1-AFC8-888B3D9D84EA}"/>
              </a:ext>
            </a:extLst>
          </p:cNvPr>
          <p:cNvSpPr>
            <a:spLocks xmlns:a="http://schemas.openxmlformats.org/drawingml/2006/main" noGrp="1"/>
          </p:cNvSpPr>
          <p:nvPr/>
        </p:nvSpPr>
        <p:spPr>
          <a:xfrm xmlns:a="http://schemas.openxmlformats.org/drawingml/2006/main">
            <a:off x="704850" y="4276725"/>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Remorque</a:t>
            </a:r>
          </a:p>
        </p:txBody>
      </p:sp>
      <p:sp>
        <p:nvSpPr>
          <p:cNvPr id="25" name="">
            <a:extLst xmlns:a="http://schemas.openxmlformats.org/drawingml/2006/main">
              <a:ext uri="{FF2B5EF4-FFF2-40B4-BE49-F238E27FC236}">
                <a16:creationId xmlns:a16="http://schemas.microsoft.com/office/drawing/2014/main" id="{B961E4CD-9F68-41CB-A839-B24979EE6847}"/>
              </a:ext>
            </a:extLst>
          </p:cNvPr>
          <p:cNvSpPr>
            <a:spLocks xmlns:a="http://schemas.openxmlformats.org/drawingml/2006/main" noGrp="1"/>
          </p:cNvSpPr>
          <p:nvPr/>
        </p:nvSpPr>
        <p:spPr>
          <a:xfrm xmlns:a="http://schemas.openxmlformats.org/drawingml/2006/main">
            <a:off x="3238500" y="4276725"/>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Contrôle de sécurité enregistré</a:t>
            </a:r>
          </a:p>
        </p:txBody>
      </p:sp>
      <p:sp>
        <p:nvSpPr>
          <p:cNvPr id="26" name="">
            <a:extLst xmlns:a="http://schemas.openxmlformats.org/drawingml/2006/main">
              <a:ext uri="{FF2B5EF4-FFF2-40B4-BE49-F238E27FC236}">
                <a16:creationId xmlns:a16="http://schemas.microsoft.com/office/drawing/2014/main" id="{718A858C-B7FD-4516-883D-37100D4BD089}"/>
              </a:ext>
            </a:extLst>
          </p:cNvPr>
          <p:cNvSpPr>
            <a:spLocks xmlns:a="http://schemas.openxmlformats.org/drawingml/2006/main" noGrp="1"/>
          </p:cNvSpPr>
          <p:nvPr/>
        </p:nvSpPr>
        <p:spPr>
          <a:xfrm xmlns:a="http://schemas.openxmlformats.org/drawingml/2006/main">
            <a:off x="6257925" y="4276725"/>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Conforme</a:t>
            </a:r>
          </a:p>
        </p:txBody>
      </p:sp>
      <p:sp>
        <p:nvSpPr>
          <p:cNvPr id="27" name="">
            <a:extLst xmlns:a="http://schemas.openxmlformats.org/drawingml/2006/main">
              <a:ext uri="{FF2B5EF4-FFF2-40B4-BE49-F238E27FC236}">
                <a16:creationId xmlns:a16="http://schemas.microsoft.com/office/drawing/2014/main" id="{4724163D-C070-41AC-847E-C4AE7F2ECC5C}"/>
              </a:ext>
            </a:extLst>
          </p:cNvPr>
          <p:cNvSpPr>
            <a:spLocks xmlns:a="http://schemas.openxmlformats.org/drawingml/2006/main" noGrp="1"/>
          </p:cNvSpPr>
          <p:nvPr/>
        </p:nvSpPr>
        <p:spPr>
          <a:xfrm xmlns:a="http://schemas.openxmlformats.org/drawingml/2006/main">
            <a:off x="571500" y="4724400"/>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88F3269B-2A37-4D63-A56D-05E07259F2AC}"/>
              </a:ext>
            </a:extLst>
          </p:cNvPr>
          <p:cNvSpPr>
            <a:spLocks xmlns:a="http://schemas.openxmlformats.org/drawingml/2006/main" noGrp="1"/>
          </p:cNvSpPr>
          <p:nvPr/>
        </p:nvSpPr>
        <p:spPr>
          <a:xfrm xmlns:a="http://schemas.openxmlformats.org/drawingml/2006/main">
            <a:off x="704850" y="481965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Infractions véhicule</a:t>
            </a:r>
          </a:p>
        </p:txBody>
      </p:sp>
      <p:sp>
        <p:nvSpPr>
          <p:cNvPr id="29" name="">
            <a:extLst xmlns:a="http://schemas.openxmlformats.org/drawingml/2006/main">
              <a:ext uri="{FF2B5EF4-FFF2-40B4-BE49-F238E27FC236}">
                <a16:creationId xmlns:a16="http://schemas.microsoft.com/office/drawing/2014/main" id="{56CC88F8-C73B-4103-8AC1-7AD872569897}"/>
              </a:ext>
            </a:extLst>
          </p:cNvPr>
          <p:cNvSpPr>
            <a:spLocks xmlns:a="http://schemas.openxmlformats.org/drawingml/2006/main" noGrp="1"/>
          </p:cNvSpPr>
          <p:nvPr/>
        </p:nvSpPr>
        <p:spPr>
          <a:xfrm xmlns:a="http://schemas.openxmlformats.org/drawingml/2006/main">
            <a:off x="3238500" y="4819650"/>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1 événement rattaché au véhicule</a:t>
            </a:r>
          </a:p>
        </p:txBody>
      </p:sp>
      <p:sp>
        <p:nvSpPr>
          <p:cNvPr id="30" name="">
            <a:extLst xmlns:a="http://schemas.openxmlformats.org/drawingml/2006/main">
              <a:ext uri="{FF2B5EF4-FFF2-40B4-BE49-F238E27FC236}">
                <a16:creationId xmlns:a16="http://schemas.microsoft.com/office/drawing/2014/main" id="{42030326-4879-4591-A02A-4269E3305895}"/>
              </a:ext>
            </a:extLst>
          </p:cNvPr>
          <p:cNvSpPr>
            <a:spLocks xmlns:a="http://schemas.openxmlformats.org/drawingml/2006/main" noGrp="1"/>
          </p:cNvSpPr>
          <p:nvPr/>
        </p:nvSpPr>
        <p:spPr>
          <a:xfrm xmlns:a="http://schemas.openxmlformats.org/drawingml/2006/main">
            <a:off x="6257925" y="4819650"/>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A56B12"/>
                </a:solidFill>
                <a:latin typeface="Arial"/>
                <a:ea typeface="Arial"/>
                <a:cs typeface="Arial"/>
              </a:defRPr>
            </a:defPPr>
            <a:lvl1pPr>
              <a:defRPr sz="1350" b="1">
                <a:solidFill>
                  <a:srgbClr val="A56B12"/>
                </a:solidFill>
                <a:latin typeface="Arial"/>
                <a:ea typeface="Arial"/>
                <a:cs typeface="Arial"/>
              </a:defRPr>
            </a:lvl1pPr>
            <a:lvl2pPr>
              <a:defRPr sz="1350" b="1">
                <a:solidFill>
                  <a:srgbClr val="A56B12"/>
                </a:solidFill>
                <a:latin typeface="Arial"/>
                <a:ea typeface="Arial"/>
                <a:cs typeface="Arial"/>
              </a:defRPr>
            </a:lvl2pPr>
            <a:lvl3pPr>
              <a:defRPr sz="1350" b="1">
                <a:solidFill>
                  <a:srgbClr val="A56B12"/>
                </a:solidFill>
                <a:latin typeface="Arial"/>
                <a:ea typeface="Arial"/>
                <a:cs typeface="Arial"/>
              </a:defRPr>
            </a:lvl3pPr>
            <a:lvl4pPr>
              <a:defRPr sz="1350" b="1">
                <a:solidFill>
                  <a:srgbClr val="A56B12"/>
                </a:solidFill>
                <a:latin typeface="Arial"/>
                <a:ea typeface="Arial"/>
                <a:cs typeface="Arial"/>
              </a:defRPr>
            </a:lvl4pPr>
            <a:lvl5pPr>
              <a:defRPr sz="1350" b="1">
                <a:solidFill>
                  <a:srgbClr val="A56B12"/>
                </a:solidFill>
                <a:latin typeface="Arial"/>
                <a:ea typeface="Arial"/>
                <a:cs typeface="Arial"/>
              </a:defRPr>
            </a:lvl5pPr>
            <a:lvl6pPr>
              <a:defRPr sz="1350" b="1">
                <a:solidFill>
                  <a:srgbClr val="A56B12"/>
                </a:solidFill>
                <a:latin typeface="Arial"/>
                <a:ea typeface="Arial"/>
                <a:cs typeface="Arial"/>
              </a:defRPr>
            </a:lvl6pPr>
            <a:lvl7pPr>
              <a:defRPr sz="1350" b="1">
                <a:solidFill>
                  <a:srgbClr val="A56B12"/>
                </a:solidFill>
                <a:latin typeface="Arial"/>
                <a:ea typeface="Arial"/>
                <a:cs typeface="Arial"/>
              </a:defRPr>
            </a:lvl7pPr>
            <a:lvl8pPr>
              <a:defRPr sz="1350" b="1">
                <a:solidFill>
                  <a:srgbClr val="A56B12"/>
                </a:solidFill>
                <a:latin typeface="Arial"/>
                <a:ea typeface="Arial"/>
                <a:cs typeface="Arial"/>
              </a:defRPr>
            </a:lvl8pPr>
            <a:lvl9pPr>
              <a:defRPr sz="1350" b="1">
                <a:solidFill>
                  <a:srgbClr val="A56B12"/>
                </a:solidFill>
                <a:latin typeface="Arial"/>
                <a:ea typeface="Arial"/>
                <a:cs typeface="Arial"/>
              </a:defRPr>
            </a:lvl9pPr>
          </a:lstStyle>
          <a:p xmlns:a="http://schemas.openxmlformats.org/drawingml/2006/main">
            <a:pPr>
              <a:defRPr sz="1350" b="1">
                <a:solidFill>
                  <a:srgbClr val="A56B12"/>
                </a:solidFill>
                <a:latin typeface="Arial"/>
                <a:ea typeface="Arial"/>
                <a:cs typeface="Arial"/>
              </a:defRPr>
            </a:pPr>
            <a:r>
              <a:rPr sz="1350" b="1">
                <a:solidFill>
                  <a:srgbClr val="A56B12"/>
                </a:solidFill>
                <a:latin typeface="Arial"/>
                <a:ea typeface="Arial"/>
                <a:cs typeface="Arial"/>
              </a:rPr>
              <a:t>À traiter</a:t>
            </a:r>
          </a:p>
        </p:txBody>
      </p:sp>
      <p:sp>
        <p:nvSpPr>
          <p:cNvPr id="31" name="">
            <a:extLst xmlns:a="http://schemas.openxmlformats.org/drawingml/2006/main">
              <a:ext uri="{FF2B5EF4-FFF2-40B4-BE49-F238E27FC236}">
                <a16:creationId xmlns:a16="http://schemas.microsoft.com/office/drawing/2014/main" id="{22BF1617-619D-4B9E-9258-DB285CED8B56}"/>
              </a:ext>
            </a:extLst>
          </p:cNvPr>
          <p:cNvSpPr>
            <a:spLocks xmlns:a="http://schemas.openxmlformats.org/drawingml/2006/main" noGrp="1"/>
          </p:cNvSpPr>
          <p:nvPr/>
        </p:nvSpPr>
        <p:spPr>
          <a:xfrm xmlns:a="http://schemas.openxmlformats.org/drawingml/2006/main">
            <a:off x="8620125" y="1838325"/>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Des sources datées</a:t>
            </a:r>
          </a:p>
        </p:txBody>
      </p:sp>
      <p:sp>
        <p:nvSpPr>
          <p:cNvPr id="32" name="">
            <a:extLst xmlns:a="http://schemas.openxmlformats.org/drawingml/2006/main">
              <a:ext uri="{FF2B5EF4-FFF2-40B4-BE49-F238E27FC236}">
                <a16:creationId xmlns:a16="http://schemas.microsoft.com/office/drawing/2014/main" id="{B3495B3D-BDD3-4995-96EF-DAD07E04EB72}"/>
              </a:ext>
            </a:extLst>
          </p:cNvPr>
          <p:cNvSpPr>
            <a:spLocks xmlns:a="http://schemas.openxmlformats.org/drawingml/2006/main" noGrp="1"/>
          </p:cNvSpPr>
          <p:nvPr/>
        </p:nvSpPr>
        <p:spPr>
          <a:xfrm xmlns:a="http://schemas.openxmlformats.org/drawingml/2006/main">
            <a:off x="8620125" y="2571750"/>
            <a:ext cx="30956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Contrôle de sécurité, anomalie signalée et suivi de remise en état.</a:t>
            </a:r>
          </a:p>
        </p:txBody>
      </p:sp>
      <p:sp>
        <p:nvSpPr>
          <p:cNvPr id="33" name="">
            <a:extLst xmlns:a="http://schemas.openxmlformats.org/drawingml/2006/main">
              <a:ext uri="{FF2B5EF4-FFF2-40B4-BE49-F238E27FC236}">
                <a16:creationId xmlns:a16="http://schemas.microsoft.com/office/drawing/2014/main" id="{BBAE327F-D3CF-4E4B-BCF3-9C01DFA0E83C}"/>
              </a:ext>
            </a:extLst>
          </p:cNvPr>
          <p:cNvSpPr>
            <a:spLocks xmlns:a="http://schemas.openxmlformats.org/drawingml/2006/main" noGrp="1"/>
          </p:cNvSpPr>
          <p:nvPr/>
        </p:nvSpPr>
        <p:spPr>
          <a:xfrm xmlns:a="http://schemas.openxmlformats.org/drawingml/2006/main">
            <a:off x="8620125" y="4181475"/>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Un blocage visible</a:t>
            </a:r>
          </a:p>
        </p:txBody>
      </p:sp>
      <p:sp>
        <p:nvSpPr>
          <p:cNvPr id="34" name="">
            <a:extLst xmlns:a="http://schemas.openxmlformats.org/drawingml/2006/main">
              <a:ext uri="{FF2B5EF4-FFF2-40B4-BE49-F238E27FC236}">
                <a16:creationId xmlns:a16="http://schemas.microsoft.com/office/drawing/2014/main" id="{4A0F4722-A32E-4799-9322-01CF5C09056D}"/>
              </a:ext>
            </a:extLst>
          </p:cNvPr>
          <p:cNvSpPr>
            <a:spLocks xmlns:a="http://schemas.openxmlformats.org/drawingml/2006/main" noGrp="1"/>
          </p:cNvSpPr>
          <p:nvPr/>
        </p:nvSpPr>
        <p:spPr>
          <a:xfrm xmlns:a="http://schemas.openxmlformats.org/drawingml/2006/main">
            <a:off x="8620125" y="4905375"/>
            <a:ext cx="30956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L’état peut empêcher l’accès même si les documents sont à jour.</a:t>
            </a:r>
          </a:p>
        </p:txBody>
      </p:sp>
    </p:spTree>
    <p:extLst>
      <p:ext uri="{BB962C8B-B14F-4D97-AF65-F5344CB8AC3E}">
        <p14:creationId xmlns:p14="http://schemas.microsoft.com/office/powerpoint/2010/main" val="735712734"/>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65EC1C0A-2A25-48B6-A622-2945921114B8}"/>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35" name="Picture 3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8A11B8CA-74B3-47C4-B40D-6C1180D3BCAD}"/>
              </a:ext>
            </a:extLst>
          </p:cNvPr>
          <p:cNvPicPr>
            <a:picLocks xmlns:a="http://schemas.openxmlformats.org/drawingml/2006/main" noChangeAspect="1"/>
          </p:cNvPicPr>
          <p:nvPr/>
        </p:nvPicPr>
        <p:blipFill>
          <a:blip xmlns:r="http://schemas.openxmlformats.org/officeDocument/2006/relationships" xmlns:a="http://schemas.openxmlformats.org/drawingml/2006/main" r:embed="R4f93f41ee6e741cb"/>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45CCB51-891D-4D89-9314-9372625CA7E6}"/>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L’accès dépend des trois critères</a:t>
            </a:r>
          </a:p>
        </p:txBody>
      </p:sp>
      <p:sp>
        <p:nvSpPr>
          <p:cNvPr id="5" name="">
            <a:extLst xmlns:a="http://schemas.openxmlformats.org/drawingml/2006/main">
              <a:ext uri="{FF2B5EF4-FFF2-40B4-BE49-F238E27FC236}">
                <a16:creationId xmlns:a16="http://schemas.microsoft.com/office/drawing/2014/main" id="{577800A3-D370-429F-8CBA-BD6B194388E4}"/>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2de11ec808e24666"/>
              </a:rPr>
              <a:t>Conformia.controlflot.com</a:t>
            </a:r>
          </a:p>
        </p:txBody>
      </p:sp>
      <p:sp>
        <p:nvSpPr>
          <p:cNvPr id="6" name="">
            <a:extLst xmlns:a="http://schemas.openxmlformats.org/drawingml/2006/main">
              <a:ext uri="{FF2B5EF4-FFF2-40B4-BE49-F238E27FC236}">
                <a16:creationId xmlns:a16="http://schemas.microsoft.com/office/drawing/2014/main" id="{877680C5-4E56-4713-8101-5528D2027142}"/>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15</a:t>
            </a:r>
          </a:p>
        </p:txBody>
      </p:sp>
      <p:sp>
        <p:nvSpPr>
          <p:cNvPr id="7" name="">
            <a:extLst xmlns:a="http://schemas.openxmlformats.org/drawingml/2006/main">
              <a:ext uri="{FF2B5EF4-FFF2-40B4-BE49-F238E27FC236}">
                <a16:creationId xmlns:a16="http://schemas.microsoft.com/office/drawing/2014/main" id="{F29C5F2E-6A07-4985-B68E-49126B5F14CF}"/>
              </a:ext>
            </a:extLst>
          </p:cNvPr>
          <p:cNvSpPr>
            <a:spLocks xmlns:a="http://schemas.openxmlformats.org/drawingml/2006/main" noGrp="1"/>
          </p:cNvSpPr>
          <p:nvPr/>
        </p:nvSpPr>
        <p:spPr>
          <a:xfrm xmlns:a="http://schemas.openxmlformats.org/drawingml/2006/main">
            <a:off x="381000" y="1504950"/>
            <a:ext cx="7848600" cy="4838700"/>
          </a:xfrm>
          <a:prstGeom xmlns:a="http://schemas.openxmlformats.org/drawingml/2006/main" prst="rect">
            <a:avLst/>
          </a:prstGeom>
          <a:solidFill xmlns:a="http://schemas.openxmlformats.org/drawingml/2006/main">
            <a:srgbClr val="F5F7F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4A63F5B-2C93-4A0D-BABF-1A1F8EDB5D8F}"/>
              </a:ext>
            </a:extLst>
          </p:cNvPr>
          <p:cNvSpPr>
            <a:spLocks xmlns:a="http://schemas.openxmlformats.org/drawingml/2006/main" noGrp="1"/>
          </p:cNvSpPr>
          <p:nvPr/>
        </p:nvSpPr>
        <p:spPr>
          <a:xfrm xmlns:a="http://schemas.openxmlformats.org/drawingml/2006/main">
            <a:off x="381000" y="1504950"/>
            <a:ext cx="7848600" cy="523875"/>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36" name="Picture 35" descr="ControlFlot-Conformia.png"/>
          <p:cNvPicPr>
            <a:picLocks noChangeAspect="1"/>
          </p:cNvPicPr>
          <p:nvPr/>
        </p:nvPicPr>
        <p:blipFill>
          <a:blip r:embed="rId8"/>
          <a:stretch>
            <a:fillRect/>
          </a:stretch>
        </p:blipFill>
        <p:spPr>
          <a:xfrm>
            <a:off x="705899" y="1556100"/>
            <a:ext cx="1179002" cy="393000"/>
          </a:xfrm>
          <a:prstGeom prst="rect">
            <a:avLst/>
          </a:prstGeom>
        </p:spPr>
      </p:pic>
      <p:pic>
        <p:nvPicPr>
          <p:cNvPr id="10" name="">
            <a:extLst xmlns:a="http://schemas.openxmlformats.org/drawingml/2006/main">
              <a:ext uri="{FF2B5EF4-FFF2-40B4-BE49-F238E27FC236}">
                <a16:creationId xmlns:a16="http://schemas.microsoft.com/office/drawing/2014/main" id="{462FA406-C6EC-4BB2-A384-F3FD9D2769D3}"/>
              </a:ext>
            </a:extLst>
          </p:cNvPr>
          <p:cNvPicPr>
            <a:picLocks xmlns:a="http://schemas.openxmlformats.org/drawingml/2006/main" noChangeAspect="1"/>
          </p:cNvPicPr>
          <p:nvPr/>
        </p:nvPicPr>
        <p:blipFill>
          <a:blip xmlns:r="http://schemas.openxmlformats.org/officeDocument/2006/relationships" xmlns:a="http://schemas.openxmlformats.org/drawingml/2006/main" r:embed="R3f99e4eefadd4af4"/>
          <a:stretch xmlns:a="http://schemas.openxmlformats.org/drawingml/2006/main"/>
        </p:blipFill>
        <p:spPr>
          <a:xfrm xmlns:a="http://schemas.openxmlformats.org/drawingml/2006/main">
            <a:off x="6710093" y="1581150"/>
            <a:ext cx="1172114" cy="419100"/>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332D1EDB-C6E3-4DFD-B49F-CAB3B893112C}"/>
              </a:ext>
            </a:extLst>
          </p:cNvPr>
          <p:cNvSpPr>
            <a:spLocks xmlns:a="http://schemas.openxmlformats.org/drawingml/2006/main" noGrp="1"/>
          </p:cNvSpPr>
          <p:nvPr/>
        </p:nvSpPr>
        <p:spPr>
          <a:xfrm xmlns:a="http://schemas.openxmlformats.org/drawingml/2006/main">
            <a:off x="381000" y="2038350"/>
            <a:ext cx="7848600" cy="323850"/>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DD78418F-9C29-437F-AE36-66B3A66754A8}"/>
              </a:ext>
            </a:extLst>
          </p:cNvPr>
          <p:cNvSpPr>
            <a:spLocks xmlns:a="http://schemas.openxmlformats.org/drawingml/2006/main" noGrp="1"/>
          </p:cNvSpPr>
          <p:nvPr/>
        </p:nvSpPr>
        <p:spPr>
          <a:xfrm xmlns:a="http://schemas.openxmlformats.org/drawingml/2006/main">
            <a:off x="533400" y="2105025"/>
            <a:ext cx="75628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125" b="0">
                <a:solidFill>
                  <a:srgbClr val="FFFFFF"/>
                </a:solidFill>
                <a:latin typeface="Arial"/>
                <a:ea typeface="Arial"/>
                <a:cs typeface="Arial"/>
              </a:defRPr>
            </a:defPPr>
            <a:lvl1pPr>
              <a:defRPr sz="1125" b="0">
                <a:solidFill>
                  <a:srgbClr val="FFFFFF"/>
                </a:solidFill>
                <a:latin typeface="Arial"/>
                <a:ea typeface="Arial"/>
                <a:cs typeface="Arial"/>
              </a:defRPr>
            </a:lvl1pPr>
            <a:lvl2pPr>
              <a:defRPr sz="1125" b="0">
                <a:solidFill>
                  <a:srgbClr val="FFFFFF"/>
                </a:solidFill>
                <a:latin typeface="Arial"/>
                <a:ea typeface="Arial"/>
                <a:cs typeface="Arial"/>
              </a:defRPr>
            </a:lvl2pPr>
            <a:lvl3pPr>
              <a:defRPr sz="1125" b="0">
                <a:solidFill>
                  <a:srgbClr val="FFFFFF"/>
                </a:solidFill>
                <a:latin typeface="Arial"/>
                <a:ea typeface="Arial"/>
                <a:cs typeface="Arial"/>
              </a:defRPr>
            </a:lvl3pPr>
            <a:lvl4pPr>
              <a:defRPr sz="1125" b="0">
                <a:solidFill>
                  <a:srgbClr val="FFFFFF"/>
                </a:solidFill>
                <a:latin typeface="Arial"/>
                <a:ea typeface="Arial"/>
                <a:cs typeface="Arial"/>
              </a:defRPr>
            </a:lvl4pPr>
            <a:lvl5pPr>
              <a:defRPr sz="1125" b="0">
                <a:solidFill>
                  <a:srgbClr val="FFFFFF"/>
                </a:solidFill>
                <a:latin typeface="Arial"/>
                <a:ea typeface="Arial"/>
                <a:cs typeface="Arial"/>
              </a:defRPr>
            </a:lvl5pPr>
            <a:lvl6pPr>
              <a:defRPr sz="1125" b="0">
                <a:solidFill>
                  <a:srgbClr val="FFFFFF"/>
                </a:solidFill>
                <a:latin typeface="Arial"/>
                <a:ea typeface="Arial"/>
                <a:cs typeface="Arial"/>
              </a:defRPr>
            </a:lvl6pPr>
            <a:lvl7pPr>
              <a:defRPr sz="1125" b="0">
                <a:solidFill>
                  <a:srgbClr val="FFFFFF"/>
                </a:solidFill>
                <a:latin typeface="Arial"/>
                <a:ea typeface="Arial"/>
                <a:cs typeface="Arial"/>
              </a:defRPr>
            </a:lvl7pPr>
            <a:lvl8pPr>
              <a:defRPr sz="1125" b="0">
                <a:solidFill>
                  <a:srgbClr val="FFFFFF"/>
                </a:solidFill>
                <a:latin typeface="Arial"/>
                <a:ea typeface="Arial"/>
                <a:cs typeface="Arial"/>
              </a:defRPr>
            </a:lvl8pPr>
            <a:lvl9pPr>
              <a:defRPr sz="1125" b="0">
                <a:solidFill>
                  <a:srgbClr val="FFFFFF"/>
                </a:solidFill>
                <a:latin typeface="Arial"/>
                <a:ea typeface="Arial"/>
                <a:cs typeface="Arial"/>
              </a:defRPr>
            </a:lvl9pPr>
          </a:lstStyle>
          <a:p xmlns:a="http://schemas.openxmlformats.org/drawingml/2006/main">
            <a:pPr>
              <a:defRPr sz="1125" b="0">
                <a:solidFill>
                  <a:srgbClr val="FFFFFF"/>
                </a:solidFill>
                <a:latin typeface="Arial"/>
                <a:ea typeface="Arial"/>
                <a:cs typeface="Arial"/>
              </a:defRPr>
            </a:pPr>
            <a:r>
              <a:rPr sz="1125" b="0">
                <a:solidFill>
                  <a:srgbClr val="FFFFFF"/>
                </a:solidFill>
                <a:latin typeface="Arial"/>
                <a:ea typeface="Arial"/>
                <a:cs typeface="Arial"/>
              </a:rPr>
              <a:t>Vue d’ensemble     Chauffeurs     Véhicules     Documents     Décisions</a:t>
            </a:r>
          </a:p>
        </p:txBody>
      </p:sp>
      <p:sp>
        <p:nvSpPr>
          <p:cNvPr id="13" name="">
            <a:extLst xmlns:a="http://schemas.openxmlformats.org/drawingml/2006/main">
              <a:ext uri="{FF2B5EF4-FFF2-40B4-BE49-F238E27FC236}">
                <a16:creationId xmlns:a16="http://schemas.microsoft.com/office/drawing/2014/main" id="{F16DD9EE-A0AF-4FD9-ACA4-EDC6C9E3BC57}"/>
              </a:ext>
            </a:extLst>
          </p:cNvPr>
          <p:cNvSpPr>
            <a:spLocks xmlns:a="http://schemas.openxmlformats.org/drawingml/2006/main" noGrp="1"/>
          </p:cNvSpPr>
          <p:nvPr/>
        </p:nvSpPr>
        <p:spPr>
          <a:xfrm xmlns:a="http://schemas.openxmlformats.org/drawingml/2006/main">
            <a:off x="571500" y="2533650"/>
            <a:ext cx="742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Contrôle d’accès • Tracteur 12345 A 6</a:t>
            </a:r>
          </a:p>
        </p:txBody>
      </p:sp>
      <p:sp>
        <p:nvSpPr>
          <p:cNvPr id="14" name="">
            <a:extLst xmlns:a="http://schemas.openxmlformats.org/drawingml/2006/main">
              <a:ext uri="{FF2B5EF4-FFF2-40B4-BE49-F238E27FC236}">
                <a16:creationId xmlns:a16="http://schemas.microsoft.com/office/drawing/2014/main" id="{2A802406-1D22-4C20-9587-5787C5E1A336}"/>
              </a:ext>
            </a:extLst>
          </p:cNvPr>
          <p:cNvSpPr>
            <a:spLocks xmlns:a="http://schemas.openxmlformats.org/drawingml/2006/main" noGrp="1"/>
          </p:cNvSpPr>
          <p:nvPr/>
        </p:nvSpPr>
        <p:spPr>
          <a:xfrm xmlns:a="http://schemas.openxmlformats.org/drawingml/2006/main">
            <a:off x="571500" y="6096000"/>
            <a:ext cx="7429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00" b="0">
                <a:solidFill>
                  <a:srgbClr val="69796C"/>
                </a:solidFill>
                <a:latin typeface="Arial"/>
                <a:ea typeface="Arial"/>
                <a:cs typeface="Arial"/>
              </a:defRPr>
            </a:defPPr>
            <a:lvl1pPr>
              <a:defRPr sz="900" b="0">
                <a:solidFill>
                  <a:srgbClr val="69796C"/>
                </a:solidFill>
                <a:latin typeface="Arial"/>
                <a:ea typeface="Arial"/>
                <a:cs typeface="Arial"/>
              </a:defRPr>
            </a:lvl1pPr>
            <a:lvl2pPr>
              <a:defRPr sz="900" b="0">
                <a:solidFill>
                  <a:srgbClr val="69796C"/>
                </a:solidFill>
                <a:latin typeface="Arial"/>
                <a:ea typeface="Arial"/>
                <a:cs typeface="Arial"/>
              </a:defRPr>
            </a:lvl2pPr>
            <a:lvl3pPr>
              <a:defRPr sz="900" b="0">
                <a:solidFill>
                  <a:srgbClr val="69796C"/>
                </a:solidFill>
                <a:latin typeface="Arial"/>
                <a:ea typeface="Arial"/>
                <a:cs typeface="Arial"/>
              </a:defRPr>
            </a:lvl3pPr>
            <a:lvl4pPr>
              <a:defRPr sz="900" b="0">
                <a:solidFill>
                  <a:srgbClr val="69796C"/>
                </a:solidFill>
                <a:latin typeface="Arial"/>
                <a:ea typeface="Arial"/>
                <a:cs typeface="Arial"/>
              </a:defRPr>
            </a:lvl4pPr>
            <a:lvl5pPr>
              <a:defRPr sz="900" b="0">
                <a:solidFill>
                  <a:srgbClr val="69796C"/>
                </a:solidFill>
                <a:latin typeface="Arial"/>
                <a:ea typeface="Arial"/>
                <a:cs typeface="Arial"/>
              </a:defRPr>
            </a:lvl5pPr>
            <a:lvl6pPr>
              <a:defRPr sz="900" b="0">
                <a:solidFill>
                  <a:srgbClr val="69796C"/>
                </a:solidFill>
                <a:latin typeface="Arial"/>
                <a:ea typeface="Arial"/>
                <a:cs typeface="Arial"/>
              </a:defRPr>
            </a:lvl6pPr>
            <a:lvl7pPr>
              <a:defRPr sz="900" b="0">
                <a:solidFill>
                  <a:srgbClr val="69796C"/>
                </a:solidFill>
                <a:latin typeface="Arial"/>
                <a:ea typeface="Arial"/>
                <a:cs typeface="Arial"/>
              </a:defRPr>
            </a:lvl7pPr>
            <a:lvl8pPr>
              <a:defRPr sz="900" b="0">
                <a:solidFill>
                  <a:srgbClr val="69796C"/>
                </a:solidFill>
                <a:latin typeface="Arial"/>
                <a:ea typeface="Arial"/>
                <a:cs typeface="Arial"/>
              </a:defRPr>
            </a:lvl8pPr>
            <a:lvl9pPr>
              <a:defRPr sz="900" b="0">
                <a:solidFill>
                  <a:srgbClr val="69796C"/>
                </a:solidFill>
                <a:latin typeface="Arial"/>
                <a:ea typeface="Arial"/>
                <a:cs typeface="Arial"/>
              </a:defRPr>
            </a:lvl9pPr>
          </a:lstStyle>
          <a:p xmlns:a="http://schemas.openxmlformats.org/drawingml/2006/main">
            <a:pPr>
              <a:defRPr sz="900" b="0">
                <a:solidFill>
                  <a:srgbClr val="69796C"/>
                </a:solidFill>
                <a:latin typeface="Arial"/>
                <a:ea typeface="Arial"/>
                <a:cs typeface="Arial"/>
              </a:defRPr>
            </a:pPr>
            <a:r>
              <a:rPr sz="900" b="0">
                <a:solidFill>
                  <a:srgbClr val="69796C"/>
                </a:solidFill>
                <a:latin typeface="Arial"/>
                <a:ea typeface="Arial"/>
                <a:cs typeface="Arial"/>
              </a:rPr>
              <a:t>MAQUETTE • DONNÉES FICTIVES</a:t>
            </a:r>
          </a:p>
        </p:txBody>
      </p:sp>
      <p:sp>
        <p:nvSpPr>
          <p:cNvPr id="15" name="">
            <a:extLst xmlns:a="http://schemas.openxmlformats.org/drawingml/2006/main">
              <a:ext uri="{FF2B5EF4-FFF2-40B4-BE49-F238E27FC236}">
                <a16:creationId xmlns:a16="http://schemas.microsoft.com/office/drawing/2014/main" id="{80EAEA0D-CCA3-4E0A-AD35-2971B22CB440}"/>
              </a:ext>
            </a:extLst>
          </p:cNvPr>
          <p:cNvSpPr>
            <a:spLocks xmlns:a="http://schemas.openxmlformats.org/drawingml/2006/main" noGrp="1"/>
          </p:cNvSpPr>
          <p:nvPr/>
        </p:nvSpPr>
        <p:spPr>
          <a:xfrm xmlns:a="http://schemas.openxmlformats.org/drawingml/2006/main">
            <a:off x="571500" y="3028950"/>
            <a:ext cx="7467600" cy="885825"/>
          </a:xfrm>
          <a:prstGeom xmlns:a="http://schemas.openxmlformats.org/drawingml/2006/main" prst="rect">
            <a:avLst/>
          </a:prstGeom>
          <a:solidFill xmlns:a="http://schemas.openxmlformats.org/drawingml/2006/main">
            <a:srgbClr val="FCEDE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9918E5E4-94DA-40F2-88E5-91E00B2E675C}"/>
              </a:ext>
            </a:extLst>
          </p:cNvPr>
          <p:cNvSpPr>
            <a:spLocks xmlns:a="http://schemas.openxmlformats.org/drawingml/2006/main" noGrp="1"/>
          </p:cNvSpPr>
          <p:nvPr/>
        </p:nvSpPr>
        <p:spPr>
          <a:xfrm xmlns:a="http://schemas.openxmlformats.org/drawingml/2006/main">
            <a:off x="752475" y="3143250"/>
            <a:ext cx="709612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1">
                <a:solidFill>
                  <a:srgbClr val="BB3D43"/>
                </a:solidFill>
                <a:latin typeface="Arial"/>
                <a:ea typeface="Arial"/>
                <a:cs typeface="Arial"/>
              </a:defRPr>
            </a:defPPr>
            <a:lvl1pPr>
              <a:defRPr sz="2325" b="1">
                <a:solidFill>
                  <a:srgbClr val="BB3D43"/>
                </a:solidFill>
                <a:latin typeface="Arial"/>
                <a:ea typeface="Arial"/>
                <a:cs typeface="Arial"/>
              </a:defRPr>
            </a:lvl1pPr>
            <a:lvl2pPr>
              <a:defRPr sz="2325" b="1">
                <a:solidFill>
                  <a:srgbClr val="BB3D43"/>
                </a:solidFill>
                <a:latin typeface="Arial"/>
                <a:ea typeface="Arial"/>
                <a:cs typeface="Arial"/>
              </a:defRPr>
            </a:lvl2pPr>
            <a:lvl3pPr>
              <a:defRPr sz="2325" b="1">
                <a:solidFill>
                  <a:srgbClr val="BB3D43"/>
                </a:solidFill>
                <a:latin typeface="Arial"/>
                <a:ea typeface="Arial"/>
                <a:cs typeface="Arial"/>
              </a:defRPr>
            </a:lvl3pPr>
            <a:lvl4pPr>
              <a:defRPr sz="2325" b="1">
                <a:solidFill>
                  <a:srgbClr val="BB3D43"/>
                </a:solidFill>
                <a:latin typeface="Arial"/>
                <a:ea typeface="Arial"/>
                <a:cs typeface="Arial"/>
              </a:defRPr>
            </a:lvl4pPr>
            <a:lvl5pPr>
              <a:defRPr sz="2325" b="1">
                <a:solidFill>
                  <a:srgbClr val="BB3D43"/>
                </a:solidFill>
                <a:latin typeface="Arial"/>
                <a:ea typeface="Arial"/>
                <a:cs typeface="Arial"/>
              </a:defRPr>
            </a:lvl5pPr>
            <a:lvl6pPr>
              <a:defRPr sz="2325" b="1">
                <a:solidFill>
                  <a:srgbClr val="BB3D43"/>
                </a:solidFill>
                <a:latin typeface="Arial"/>
                <a:ea typeface="Arial"/>
                <a:cs typeface="Arial"/>
              </a:defRPr>
            </a:lvl6pPr>
            <a:lvl7pPr>
              <a:defRPr sz="2325" b="1">
                <a:solidFill>
                  <a:srgbClr val="BB3D43"/>
                </a:solidFill>
                <a:latin typeface="Arial"/>
                <a:ea typeface="Arial"/>
                <a:cs typeface="Arial"/>
              </a:defRPr>
            </a:lvl7pPr>
            <a:lvl8pPr>
              <a:defRPr sz="2325" b="1">
                <a:solidFill>
                  <a:srgbClr val="BB3D43"/>
                </a:solidFill>
                <a:latin typeface="Arial"/>
                <a:ea typeface="Arial"/>
                <a:cs typeface="Arial"/>
              </a:defRPr>
            </a:lvl8pPr>
            <a:lvl9pPr>
              <a:defRPr sz="2325" b="1">
                <a:solidFill>
                  <a:srgbClr val="BB3D43"/>
                </a:solidFill>
                <a:latin typeface="Arial"/>
                <a:ea typeface="Arial"/>
                <a:cs typeface="Arial"/>
              </a:defRPr>
            </a:lvl9pPr>
          </a:lstStyle>
          <a:p xmlns:a="http://schemas.openxmlformats.org/drawingml/2006/main">
            <a:pPr>
              <a:defRPr sz="2325" b="1">
                <a:solidFill>
                  <a:srgbClr val="BB3D43"/>
                </a:solidFill>
                <a:latin typeface="Arial"/>
                <a:ea typeface="Arial"/>
                <a:cs typeface="Arial"/>
              </a:defRPr>
            </a:pPr>
            <a:r>
              <a:rPr sz="2325" b="1">
                <a:solidFill>
                  <a:srgbClr val="BB3D43"/>
                </a:solidFill>
                <a:latin typeface="Arial"/>
                <a:ea typeface="Arial"/>
                <a:cs typeface="Arial"/>
              </a:rPr>
              <a:t>ENTRÉE REFUSÉE</a:t>
            </a:r>
          </a:p>
        </p:txBody>
      </p:sp>
      <p:sp>
        <p:nvSpPr>
          <p:cNvPr id="17" name="">
            <a:extLst xmlns:a="http://schemas.openxmlformats.org/drawingml/2006/main">
              <a:ext uri="{FF2B5EF4-FFF2-40B4-BE49-F238E27FC236}">
                <a16:creationId xmlns:a16="http://schemas.microsoft.com/office/drawing/2014/main" id="{FE19F37E-17D8-43C8-B35A-6AF059F1D587}"/>
              </a:ext>
            </a:extLst>
          </p:cNvPr>
          <p:cNvSpPr>
            <a:spLocks xmlns:a="http://schemas.openxmlformats.org/drawingml/2006/main" noGrp="1"/>
          </p:cNvSpPr>
          <p:nvPr/>
        </p:nvSpPr>
        <p:spPr>
          <a:xfrm xmlns:a="http://schemas.openxmlformats.org/drawingml/2006/main">
            <a:off x="752475" y="3571875"/>
            <a:ext cx="70961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BB3D43"/>
                </a:solidFill>
                <a:latin typeface="Arial"/>
                <a:ea typeface="Arial"/>
                <a:cs typeface="Arial"/>
              </a:defRPr>
            </a:defPPr>
            <a:lvl1pPr>
              <a:defRPr sz="1425" b="0">
                <a:solidFill>
                  <a:srgbClr val="BB3D43"/>
                </a:solidFill>
                <a:latin typeface="Arial"/>
                <a:ea typeface="Arial"/>
                <a:cs typeface="Arial"/>
              </a:defRPr>
            </a:lvl1pPr>
            <a:lvl2pPr>
              <a:defRPr sz="1425" b="0">
                <a:solidFill>
                  <a:srgbClr val="BB3D43"/>
                </a:solidFill>
                <a:latin typeface="Arial"/>
                <a:ea typeface="Arial"/>
                <a:cs typeface="Arial"/>
              </a:defRPr>
            </a:lvl2pPr>
            <a:lvl3pPr>
              <a:defRPr sz="1425" b="0">
                <a:solidFill>
                  <a:srgbClr val="BB3D43"/>
                </a:solidFill>
                <a:latin typeface="Arial"/>
                <a:ea typeface="Arial"/>
                <a:cs typeface="Arial"/>
              </a:defRPr>
            </a:lvl3pPr>
            <a:lvl4pPr>
              <a:defRPr sz="1425" b="0">
                <a:solidFill>
                  <a:srgbClr val="BB3D43"/>
                </a:solidFill>
                <a:latin typeface="Arial"/>
                <a:ea typeface="Arial"/>
                <a:cs typeface="Arial"/>
              </a:defRPr>
            </a:lvl4pPr>
            <a:lvl5pPr>
              <a:defRPr sz="1425" b="0">
                <a:solidFill>
                  <a:srgbClr val="BB3D43"/>
                </a:solidFill>
                <a:latin typeface="Arial"/>
                <a:ea typeface="Arial"/>
                <a:cs typeface="Arial"/>
              </a:defRPr>
            </a:lvl5pPr>
            <a:lvl6pPr>
              <a:defRPr sz="1425" b="0">
                <a:solidFill>
                  <a:srgbClr val="BB3D43"/>
                </a:solidFill>
                <a:latin typeface="Arial"/>
                <a:ea typeface="Arial"/>
                <a:cs typeface="Arial"/>
              </a:defRPr>
            </a:lvl6pPr>
            <a:lvl7pPr>
              <a:defRPr sz="1425" b="0">
                <a:solidFill>
                  <a:srgbClr val="BB3D43"/>
                </a:solidFill>
                <a:latin typeface="Arial"/>
                <a:ea typeface="Arial"/>
                <a:cs typeface="Arial"/>
              </a:defRPr>
            </a:lvl7pPr>
            <a:lvl8pPr>
              <a:defRPr sz="1425" b="0">
                <a:solidFill>
                  <a:srgbClr val="BB3D43"/>
                </a:solidFill>
                <a:latin typeface="Arial"/>
                <a:ea typeface="Arial"/>
                <a:cs typeface="Arial"/>
              </a:defRPr>
            </a:lvl8pPr>
            <a:lvl9pPr>
              <a:defRPr sz="1425" b="0">
                <a:solidFill>
                  <a:srgbClr val="BB3D43"/>
                </a:solidFill>
                <a:latin typeface="Arial"/>
                <a:ea typeface="Arial"/>
                <a:cs typeface="Arial"/>
              </a:defRPr>
            </a:lvl9pPr>
          </a:lstStyle>
          <a:p xmlns:a="http://schemas.openxmlformats.org/drawingml/2006/main">
            <a:pPr>
              <a:defRPr sz="1425" b="0">
                <a:solidFill>
                  <a:srgbClr val="BB3D43"/>
                </a:solidFill>
                <a:latin typeface="Arial"/>
                <a:ea typeface="Arial"/>
                <a:cs typeface="Arial"/>
              </a:defRPr>
            </a:pPr>
            <a:r>
              <a:rPr sz="1425" b="0">
                <a:solidFill>
                  <a:srgbClr val="BB3D43"/>
                </a:solidFill>
                <a:latin typeface="Arial"/>
                <a:ea typeface="Arial"/>
                <a:cs typeface="Arial"/>
              </a:rPr>
              <a:t>Motif : anomalie de sécurité bloquante sur le tracteur</a:t>
            </a:r>
          </a:p>
        </p:txBody>
      </p:sp>
      <p:sp>
        <p:nvSpPr>
          <p:cNvPr id="18" name="">
            <a:extLst xmlns:a="http://schemas.openxmlformats.org/drawingml/2006/main">
              <a:ext uri="{FF2B5EF4-FFF2-40B4-BE49-F238E27FC236}">
                <a16:creationId xmlns:a16="http://schemas.microsoft.com/office/drawing/2014/main" id="{B6761419-EBBD-4FE3-8D1F-657D8FB4A0CE}"/>
              </a:ext>
            </a:extLst>
          </p:cNvPr>
          <p:cNvSpPr>
            <a:spLocks xmlns:a="http://schemas.openxmlformats.org/drawingml/2006/main" noGrp="1"/>
          </p:cNvSpPr>
          <p:nvPr/>
        </p:nvSpPr>
        <p:spPr>
          <a:xfrm xmlns:a="http://schemas.openxmlformats.org/drawingml/2006/main">
            <a:off x="571500" y="4105275"/>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ACF408F3-12B0-4841-8F82-B77AC1E553A7}"/>
              </a:ext>
            </a:extLst>
          </p:cNvPr>
          <p:cNvSpPr>
            <a:spLocks xmlns:a="http://schemas.openxmlformats.org/drawingml/2006/main" noGrp="1"/>
          </p:cNvSpPr>
          <p:nvPr/>
        </p:nvSpPr>
        <p:spPr>
          <a:xfrm xmlns:a="http://schemas.openxmlformats.org/drawingml/2006/main">
            <a:off x="704850" y="4200525"/>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Documentation</a:t>
            </a:r>
          </a:p>
        </p:txBody>
      </p:sp>
      <p:sp>
        <p:nvSpPr>
          <p:cNvPr id="20" name="">
            <a:extLst xmlns:a="http://schemas.openxmlformats.org/drawingml/2006/main">
              <a:ext uri="{FF2B5EF4-FFF2-40B4-BE49-F238E27FC236}">
                <a16:creationId xmlns:a16="http://schemas.microsoft.com/office/drawing/2014/main" id="{3FC2A99D-55AC-4CC1-B36B-327968B66A6E}"/>
              </a:ext>
            </a:extLst>
          </p:cNvPr>
          <p:cNvSpPr>
            <a:spLocks xmlns:a="http://schemas.openxmlformats.org/drawingml/2006/main" noGrp="1"/>
          </p:cNvSpPr>
          <p:nvPr/>
        </p:nvSpPr>
        <p:spPr>
          <a:xfrm xmlns:a="http://schemas.openxmlformats.org/drawingml/2006/main">
            <a:off x="3238500" y="4200525"/>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Pièces du dossier à jour</a:t>
            </a:r>
          </a:p>
        </p:txBody>
      </p:sp>
      <p:sp>
        <p:nvSpPr>
          <p:cNvPr id="21" name="">
            <a:extLst xmlns:a="http://schemas.openxmlformats.org/drawingml/2006/main">
              <a:ext uri="{FF2B5EF4-FFF2-40B4-BE49-F238E27FC236}">
                <a16:creationId xmlns:a16="http://schemas.microsoft.com/office/drawing/2014/main" id="{2E5CE7B3-FFC5-4EEA-A9B7-3F5A51185645}"/>
              </a:ext>
            </a:extLst>
          </p:cNvPr>
          <p:cNvSpPr>
            <a:spLocks xmlns:a="http://schemas.openxmlformats.org/drawingml/2006/main" noGrp="1"/>
          </p:cNvSpPr>
          <p:nvPr/>
        </p:nvSpPr>
        <p:spPr>
          <a:xfrm xmlns:a="http://schemas.openxmlformats.org/drawingml/2006/main">
            <a:off x="6257925" y="4200525"/>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Conforme</a:t>
            </a:r>
          </a:p>
        </p:txBody>
      </p:sp>
      <p:sp>
        <p:nvSpPr>
          <p:cNvPr id="22" name="">
            <a:extLst xmlns:a="http://schemas.openxmlformats.org/drawingml/2006/main">
              <a:ext uri="{FF2B5EF4-FFF2-40B4-BE49-F238E27FC236}">
                <a16:creationId xmlns:a16="http://schemas.microsoft.com/office/drawing/2014/main" id="{52718C71-3775-47A5-B4CD-F2AE2169B357}"/>
              </a:ext>
            </a:extLst>
          </p:cNvPr>
          <p:cNvSpPr>
            <a:spLocks xmlns:a="http://schemas.openxmlformats.org/drawingml/2006/main" noGrp="1"/>
          </p:cNvSpPr>
          <p:nvPr/>
        </p:nvSpPr>
        <p:spPr>
          <a:xfrm xmlns:a="http://schemas.openxmlformats.org/drawingml/2006/main">
            <a:off x="571500" y="4648200"/>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A297D86D-82C2-4ACA-AD85-F2B09BEA70C1}"/>
              </a:ext>
            </a:extLst>
          </p:cNvPr>
          <p:cNvSpPr>
            <a:spLocks xmlns:a="http://schemas.openxmlformats.org/drawingml/2006/main" noGrp="1"/>
          </p:cNvSpPr>
          <p:nvPr/>
        </p:nvSpPr>
        <p:spPr>
          <a:xfrm xmlns:a="http://schemas.openxmlformats.org/drawingml/2006/main">
            <a:off x="704850" y="474345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Chauffeur</a:t>
            </a:r>
          </a:p>
        </p:txBody>
      </p:sp>
      <p:sp>
        <p:nvSpPr>
          <p:cNvPr id="24" name="">
            <a:extLst xmlns:a="http://schemas.openxmlformats.org/drawingml/2006/main">
              <a:ext uri="{FF2B5EF4-FFF2-40B4-BE49-F238E27FC236}">
                <a16:creationId xmlns:a16="http://schemas.microsoft.com/office/drawing/2014/main" id="{9147D3C7-6627-4D56-A8EB-BB9B19091B9C}"/>
              </a:ext>
            </a:extLst>
          </p:cNvPr>
          <p:cNvSpPr>
            <a:spLocks xmlns:a="http://schemas.openxmlformats.org/drawingml/2006/main" noGrp="1"/>
          </p:cNvSpPr>
          <p:nvPr/>
        </p:nvSpPr>
        <p:spPr>
          <a:xfrm xmlns:a="http://schemas.openxmlformats.org/drawingml/2006/main">
            <a:off x="3238500" y="4743450"/>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Aptitude d’accès enregistrée</a:t>
            </a:r>
          </a:p>
        </p:txBody>
      </p:sp>
      <p:sp>
        <p:nvSpPr>
          <p:cNvPr id="25" name="">
            <a:extLst xmlns:a="http://schemas.openxmlformats.org/drawingml/2006/main">
              <a:ext uri="{FF2B5EF4-FFF2-40B4-BE49-F238E27FC236}">
                <a16:creationId xmlns:a16="http://schemas.microsoft.com/office/drawing/2014/main" id="{E509E781-E236-423E-AF04-15BA0DA357CE}"/>
              </a:ext>
            </a:extLst>
          </p:cNvPr>
          <p:cNvSpPr>
            <a:spLocks xmlns:a="http://schemas.openxmlformats.org/drawingml/2006/main" noGrp="1"/>
          </p:cNvSpPr>
          <p:nvPr/>
        </p:nvSpPr>
        <p:spPr>
          <a:xfrm xmlns:a="http://schemas.openxmlformats.org/drawingml/2006/main">
            <a:off x="6257925" y="4743450"/>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Apte</a:t>
            </a:r>
          </a:p>
        </p:txBody>
      </p:sp>
      <p:sp>
        <p:nvSpPr>
          <p:cNvPr id="26" name="">
            <a:extLst xmlns:a="http://schemas.openxmlformats.org/drawingml/2006/main">
              <a:ext uri="{FF2B5EF4-FFF2-40B4-BE49-F238E27FC236}">
                <a16:creationId xmlns:a16="http://schemas.microsoft.com/office/drawing/2014/main" id="{474DD8CD-D756-4FE8-B048-307C9E6DE0C2}"/>
              </a:ext>
            </a:extLst>
          </p:cNvPr>
          <p:cNvSpPr>
            <a:spLocks xmlns:a="http://schemas.openxmlformats.org/drawingml/2006/main" noGrp="1"/>
          </p:cNvSpPr>
          <p:nvPr/>
        </p:nvSpPr>
        <p:spPr>
          <a:xfrm xmlns:a="http://schemas.openxmlformats.org/drawingml/2006/main">
            <a:off x="571500" y="5191125"/>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E8A8E87C-24A2-43C8-A8E3-875B7828F542}"/>
              </a:ext>
            </a:extLst>
          </p:cNvPr>
          <p:cNvSpPr>
            <a:spLocks xmlns:a="http://schemas.openxmlformats.org/drawingml/2006/main" noGrp="1"/>
          </p:cNvSpPr>
          <p:nvPr/>
        </p:nvSpPr>
        <p:spPr>
          <a:xfrm xmlns:a="http://schemas.openxmlformats.org/drawingml/2006/main">
            <a:off x="704850" y="5286375"/>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État du véhicule</a:t>
            </a:r>
          </a:p>
        </p:txBody>
      </p:sp>
      <p:sp>
        <p:nvSpPr>
          <p:cNvPr id="28" name="">
            <a:extLst xmlns:a="http://schemas.openxmlformats.org/drawingml/2006/main">
              <a:ext uri="{FF2B5EF4-FFF2-40B4-BE49-F238E27FC236}">
                <a16:creationId xmlns:a16="http://schemas.microsoft.com/office/drawing/2014/main" id="{3A72759A-C2BB-4A71-8496-875F0817427E}"/>
              </a:ext>
            </a:extLst>
          </p:cNvPr>
          <p:cNvSpPr>
            <a:spLocks xmlns:a="http://schemas.openxmlformats.org/drawingml/2006/main" noGrp="1"/>
          </p:cNvSpPr>
          <p:nvPr/>
        </p:nvSpPr>
        <p:spPr>
          <a:xfrm xmlns:a="http://schemas.openxmlformats.org/drawingml/2006/main">
            <a:off x="3238500" y="5286375"/>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Anomalie de freinage</a:t>
            </a:r>
          </a:p>
        </p:txBody>
      </p:sp>
      <p:sp>
        <p:nvSpPr>
          <p:cNvPr id="29" name="">
            <a:extLst xmlns:a="http://schemas.openxmlformats.org/drawingml/2006/main">
              <a:ext uri="{FF2B5EF4-FFF2-40B4-BE49-F238E27FC236}">
                <a16:creationId xmlns:a16="http://schemas.microsoft.com/office/drawing/2014/main" id="{52015697-9113-4028-B463-F36874CF21C9}"/>
              </a:ext>
            </a:extLst>
          </p:cNvPr>
          <p:cNvSpPr>
            <a:spLocks xmlns:a="http://schemas.openxmlformats.org/drawingml/2006/main" noGrp="1"/>
          </p:cNvSpPr>
          <p:nvPr/>
        </p:nvSpPr>
        <p:spPr>
          <a:xfrm xmlns:a="http://schemas.openxmlformats.org/drawingml/2006/main">
            <a:off x="6257925" y="5286375"/>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BB3D43"/>
                </a:solidFill>
                <a:latin typeface="Arial"/>
                <a:ea typeface="Arial"/>
                <a:cs typeface="Arial"/>
              </a:defRPr>
            </a:defPPr>
            <a:lvl1pPr>
              <a:defRPr sz="1350" b="1">
                <a:solidFill>
                  <a:srgbClr val="BB3D43"/>
                </a:solidFill>
                <a:latin typeface="Arial"/>
                <a:ea typeface="Arial"/>
                <a:cs typeface="Arial"/>
              </a:defRPr>
            </a:lvl1pPr>
            <a:lvl2pPr>
              <a:defRPr sz="1350" b="1">
                <a:solidFill>
                  <a:srgbClr val="BB3D43"/>
                </a:solidFill>
                <a:latin typeface="Arial"/>
                <a:ea typeface="Arial"/>
                <a:cs typeface="Arial"/>
              </a:defRPr>
            </a:lvl2pPr>
            <a:lvl3pPr>
              <a:defRPr sz="1350" b="1">
                <a:solidFill>
                  <a:srgbClr val="BB3D43"/>
                </a:solidFill>
                <a:latin typeface="Arial"/>
                <a:ea typeface="Arial"/>
                <a:cs typeface="Arial"/>
              </a:defRPr>
            </a:lvl3pPr>
            <a:lvl4pPr>
              <a:defRPr sz="1350" b="1">
                <a:solidFill>
                  <a:srgbClr val="BB3D43"/>
                </a:solidFill>
                <a:latin typeface="Arial"/>
                <a:ea typeface="Arial"/>
                <a:cs typeface="Arial"/>
              </a:defRPr>
            </a:lvl4pPr>
            <a:lvl5pPr>
              <a:defRPr sz="1350" b="1">
                <a:solidFill>
                  <a:srgbClr val="BB3D43"/>
                </a:solidFill>
                <a:latin typeface="Arial"/>
                <a:ea typeface="Arial"/>
                <a:cs typeface="Arial"/>
              </a:defRPr>
            </a:lvl5pPr>
            <a:lvl6pPr>
              <a:defRPr sz="1350" b="1">
                <a:solidFill>
                  <a:srgbClr val="BB3D43"/>
                </a:solidFill>
                <a:latin typeface="Arial"/>
                <a:ea typeface="Arial"/>
                <a:cs typeface="Arial"/>
              </a:defRPr>
            </a:lvl6pPr>
            <a:lvl7pPr>
              <a:defRPr sz="1350" b="1">
                <a:solidFill>
                  <a:srgbClr val="BB3D43"/>
                </a:solidFill>
                <a:latin typeface="Arial"/>
                <a:ea typeface="Arial"/>
                <a:cs typeface="Arial"/>
              </a:defRPr>
            </a:lvl7pPr>
            <a:lvl8pPr>
              <a:defRPr sz="1350" b="1">
                <a:solidFill>
                  <a:srgbClr val="BB3D43"/>
                </a:solidFill>
                <a:latin typeface="Arial"/>
                <a:ea typeface="Arial"/>
                <a:cs typeface="Arial"/>
              </a:defRPr>
            </a:lvl8pPr>
            <a:lvl9pPr>
              <a:defRPr sz="1350" b="1">
                <a:solidFill>
                  <a:srgbClr val="BB3D43"/>
                </a:solidFill>
                <a:latin typeface="Arial"/>
                <a:ea typeface="Arial"/>
                <a:cs typeface="Arial"/>
              </a:defRPr>
            </a:lvl9pPr>
          </a:lstStyle>
          <a:p xmlns:a="http://schemas.openxmlformats.org/drawingml/2006/main">
            <a:pPr>
              <a:defRPr sz="1350" b="1">
                <a:solidFill>
                  <a:srgbClr val="BB3D43"/>
                </a:solidFill>
                <a:latin typeface="Arial"/>
                <a:ea typeface="Arial"/>
                <a:cs typeface="Arial"/>
              </a:defRPr>
            </a:pPr>
            <a:r>
              <a:rPr sz="1350" b="1">
                <a:solidFill>
                  <a:srgbClr val="BB3D43"/>
                </a:solidFill>
                <a:latin typeface="Arial"/>
                <a:ea typeface="Arial"/>
                <a:cs typeface="Arial"/>
              </a:rPr>
              <a:t>Non conforme</a:t>
            </a:r>
          </a:p>
        </p:txBody>
      </p:sp>
      <p:sp>
        <p:nvSpPr>
          <p:cNvPr id="30" name="">
            <a:extLst xmlns:a="http://schemas.openxmlformats.org/drawingml/2006/main">
              <a:ext uri="{FF2B5EF4-FFF2-40B4-BE49-F238E27FC236}">
                <a16:creationId xmlns:a16="http://schemas.microsoft.com/office/drawing/2014/main" id="{80834505-04EF-4371-B767-21B5D76EFE82}"/>
              </a:ext>
            </a:extLst>
          </p:cNvPr>
          <p:cNvSpPr>
            <a:spLocks xmlns:a="http://schemas.openxmlformats.org/drawingml/2006/main" noGrp="1"/>
          </p:cNvSpPr>
          <p:nvPr/>
        </p:nvSpPr>
        <p:spPr>
          <a:xfrm xmlns:a="http://schemas.openxmlformats.org/drawingml/2006/main">
            <a:off x="8620125" y="1838325"/>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Un verdict global</a:t>
            </a:r>
          </a:p>
        </p:txBody>
      </p:sp>
      <p:sp>
        <p:nvSpPr>
          <p:cNvPr id="31" name="">
            <a:extLst xmlns:a="http://schemas.openxmlformats.org/drawingml/2006/main">
              <a:ext uri="{FF2B5EF4-FFF2-40B4-BE49-F238E27FC236}">
                <a16:creationId xmlns:a16="http://schemas.microsoft.com/office/drawing/2014/main" id="{5F02D36D-FA17-4F6C-953D-09465D536796}"/>
              </a:ext>
            </a:extLst>
          </p:cNvPr>
          <p:cNvSpPr>
            <a:spLocks xmlns:a="http://schemas.openxmlformats.org/drawingml/2006/main" noGrp="1"/>
          </p:cNvSpPr>
          <p:nvPr/>
        </p:nvSpPr>
        <p:spPr>
          <a:xfrm xmlns:a="http://schemas.openxmlformats.org/drawingml/2006/main">
            <a:off x="8620125" y="2571750"/>
            <a:ext cx="30956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Documents + chauffeur + véhicule, au moment du contrôle.</a:t>
            </a:r>
          </a:p>
        </p:txBody>
      </p:sp>
      <p:sp>
        <p:nvSpPr>
          <p:cNvPr id="32" name="">
            <a:extLst xmlns:a="http://schemas.openxmlformats.org/drawingml/2006/main">
              <a:ext uri="{FF2B5EF4-FFF2-40B4-BE49-F238E27FC236}">
                <a16:creationId xmlns:a16="http://schemas.microsoft.com/office/drawing/2014/main" id="{6CCD5372-F6AF-459E-AB68-C48A978C40E6}"/>
              </a:ext>
            </a:extLst>
          </p:cNvPr>
          <p:cNvSpPr>
            <a:spLocks xmlns:a="http://schemas.openxmlformats.org/drawingml/2006/main" noGrp="1"/>
          </p:cNvSpPr>
          <p:nvPr/>
        </p:nvSpPr>
        <p:spPr>
          <a:xfrm xmlns:a="http://schemas.openxmlformats.org/drawingml/2006/main">
            <a:off x="8620125" y="4019550"/>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Un motif précis</a:t>
            </a:r>
          </a:p>
        </p:txBody>
      </p:sp>
      <p:sp>
        <p:nvSpPr>
          <p:cNvPr id="33" name="">
            <a:extLst xmlns:a="http://schemas.openxmlformats.org/drawingml/2006/main">
              <a:ext uri="{FF2B5EF4-FFF2-40B4-BE49-F238E27FC236}">
                <a16:creationId xmlns:a16="http://schemas.microsoft.com/office/drawing/2014/main" id="{B3A40FF7-0153-4DBB-8A80-B42A1CAAC479}"/>
              </a:ext>
            </a:extLst>
          </p:cNvPr>
          <p:cNvSpPr>
            <a:spLocks xmlns:a="http://schemas.openxmlformats.org/drawingml/2006/main" noGrp="1"/>
          </p:cNvSpPr>
          <p:nvPr/>
        </p:nvSpPr>
        <p:spPr>
          <a:xfrm xmlns:a="http://schemas.openxmlformats.org/drawingml/2006/main">
            <a:off x="8620125" y="4762500"/>
            <a:ext cx="309562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Identifier le critère bloquant et l’action attendue avant réexamen.</a:t>
            </a:r>
          </a:p>
        </p:txBody>
      </p:sp>
    </p:spTree>
    <p:extLst>
      <p:ext uri="{BB962C8B-B14F-4D97-AF65-F5344CB8AC3E}">
        <p14:creationId xmlns:p14="http://schemas.microsoft.com/office/powerpoint/2010/main" val="334900509"/>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3023ECC-E559-4C87-BCBF-81C22A05A0B0}"/>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5" name="Picture 1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83725044-E90C-4879-BE40-C2AD192B2562}"/>
              </a:ext>
            </a:extLst>
          </p:cNvPr>
          <p:cNvPicPr>
            <a:picLocks xmlns:a="http://schemas.openxmlformats.org/drawingml/2006/main" noChangeAspect="1"/>
          </p:cNvPicPr>
          <p:nvPr/>
        </p:nvPicPr>
        <p:blipFill>
          <a:blip xmlns:r="http://schemas.openxmlformats.org/officeDocument/2006/relationships" xmlns:a="http://schemas.openxmlformats.org/drawingml/2006/main" r:embed="Rae48e94ab7274a79"/>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87D0095-DE79-4921-A5AC-79A0A9481DB8}"/>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Encadrer les autorisations temporaires</a:t>
            </a:r>
          </a:p>
        </p:txBody>
      </p:sp>
      <p:sp>
        <p:nvSpPr>
          <p:cNvPr id="5" name="">
            <a:extLst xmlns:a="http://schemas.openxmlformats.org/drawingml/2006/main">
              <a:ext uri="{FF2B5EF4-FFF2-40B4-BE49-F238E27FC236}">
                <a16:creationId xmlns:a16="http://schemas.microsoft.com/office/drawing/2014/main" id="{EC0FDD62-F93E-4ABD-9D1A-3C43A757194A}"/>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3895f0f39f6147ad"/>
              </a:rPr>
              <a:t>Conformia.controlflot.com</a:t>
            </a:r>
          </a:p>
        </p:txBody>
      </p:sp>
      <p:sp>
        <p:nvSpPr>
          <p:cNvPr id="6" name="">
            <a:extLst xmlns:a="http://schemas.openxmlformats.org/drawingml/2006/main">
              <a:ext uri="{FF2B5EF4-FFF2-40B4-BE49-F238E27FC236}">
                <a16:creationId xmlns:a16="http://schemas.microsoft.com/office/drawing/2014/main" id="{8213CFEA-C990-44E5-A31D-0F4A6FECDCD8}"/>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16</a:t>
            </a:r>
          </a:p>
        </p:txBody>
      </p:sp>
      <p:pic>
        <p:nvPicPr>
          <p:cNvPr id="7" name="">
            <a:extLst xmlns:a="http://schemas.openxmlformats.org/drawingml/2006/main">
              <a:ext uri="{FF2B5EF4-FFF2-40B4-BE49-F238E27FC236}">
                <a16:creationId xmlns:a16="http://schemas.microsoft.com/office/drawing/2014/main" id="{3C62D83B-3DC1-4B11-8AE1-80DFC4455123}"/>
              </a:ext>
            </a:extLst>
          </p:cNvPr>
          <p:cNvPicPr>
            <a:picLocks xmlns:a="http://schemas.openxmlformats.org/drawingml/2006/main" noChangeAspect="1"/>
          </p:cNvPicPr>
          <p:nvPr/>
        </p:nvPicPr>
        <p:blipFill>
          <a:blip xmlns:r="http://schemas.openxmlformats.org/officeDocument/2006/relationships" xmlns:a="http://schemas.openxmlformats.org/drawingml/2006/main" r:embed="R8445b5853c4f4ab4"/>
          <a:stretch xmlns:a="http://schemas.openxmlformats.org/drawingml/2006/main"/>
        </p:blipFill>
        <p:spPr>
          <a:xfrm xmlns:a="http://schemas.openxmlformats.org/drawingml/2006/main">
            <a:off x="381000" y="1476375"/>
            <a:ext cx="7848600" cy="490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6E8E34D3-7FAF-4C04-B3FA-A7CCF7430B4A}"/>
              </a:ext>
            </a:extLst>
          </p:cNvPr>
          <p:cNvSpPr>
            <a:spLocks xmlns:a="http://schemas.openxmlformats.org/drawingml/2006/main" noGrp="1"/>
          </p:cNvSpPr>
          <p:nvPr/>
        </p:nvSpPr>
        <p:spPr>
          <a:xfrm xmlns:a="http://schemas.openxmlformats.org/drawingml/2006/main">
            <a:off x="428625" y="1485900"/>
            <a:ext cx="1609725" cy="457200"/>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16" name="Picture 15" descr="ControlFlot-Conformia.png"/>
          <p:cNvPicPr>
            <a:picLocks noChangeAspect="1"/>
          </p:cNvPicPr>
          <p:nvPr/>
        </p:nvPicPr>
        <p:blipFill>
          <a:blip r:embed="rId8"/>
          <a:stretch>
            <a:fillRect/>
          </a:stretch>
        </p:blipFill>
        <p:spPr>
          <a:xfrm>
            <a:off x="772312" y="1538550"/>
            <a:ext cx="884252" cy="294750"/>
          </a:xfrm>
          <a:prstGeom prst="rect">
            <a:avLst/>
          </a:prstGeom>
        </p:spPr>
      </p:pic>
      <p:sp>
        <p:nvSpPr>
          <p:cNvPr id="10" name="">
            <a:extLst xmlns:a="http://schemas.openxmlformats.org/drawingml/2006/main">
              <a:ext uri="{FF2B5EF4-FFF2-40B4-BE49-F238E27FC236}">
                <a16:creationId xmlns:a16="http://schemas.microsoft.com/office/drawing/2014/main" id="{8349FE36-138F-4AC6-B293-2CD327E39A64}"/>
              </a:ext>
            </a:extLst>
          </p:cNvPr>
          <p:cNvSpPr>
            <a:spLocks xmlns:a="http://schemas.openxmlformats.org/drawingml/2006/main" noGrp="1"/>
          </p:cNvSpPr>
          <p:nvPr/>
        </p:nvSpPr>
        <p:spPr>
          <a:xfrm xmlns:a="http://schemas.openxmlformats.org/drawingml/2006/main">
            <a:off x="8629650" y="18097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Réserver la décision</a:t>
            </a:r>
          </a:p>
        </p:txBody>
      </p:sp>
      <p:sp>
        <p:nvSpPr>
          <p:cNvPr id="11" name="">
            <a:extLst xmlns:a="http://schemas.openxmlformats.org/drawingml/2006/main">
              <a:ext uri="{FF2B5EF4-FFF2-40B4-BE49-F238E27FC236}">
                <a16:creationId xmlns:a16="http://schemas.microsoft.com/office/drawing/2014/main" id="{E57E48A8-B3FB-4974-BC78-52728C270F12}"/>
              </a:ext>
            </a:extLst>
          </p:cNvPr>
          <p:cNvSpPr>
            <a:spLocks xmlns:a="http://schemas.openxmlformats.org/drawingml/2006/main" noGrp="1"/>
          </p:cNvSpPr>
          <p:nvPr/>
        </p:nvSpPr>
        <p:spPr>
          <a:xfrm xmlns:a="http://schemas.openxmlformats.org/drawingml/2006/main">
            <a:off x="8629650" y="2619375"/>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Seul un agent habilité peut accorder une autorisation temporaire.</a:t>
            </a:r>
          </a:p>
        </p:txBody>
      </p:sp>
      <p:sp>
        <p:nvSpPr>
          <p:cNvPr id="12" name="">
            <a:extLst xmlns:a="http://schemas.openxmlformats.org/drawingml/2006/main">
              <a:ext uri="{FF2B5EF4-FFF2-40B4-BE49-F238E27FC236}">
                <a16:creationId xmlns:a16="http://schemas.microsoft.com/office/drawing/2014/main" id="{EAAE3557-068E-492A-85BC-F35AC590DCBF}"/>
              </a:ext>
            </a:extLst>
          </p:cNvPr>
          <p:cNvSpPr>
            <a:spLocks xmlns:a="http://schemas.openxmlformats.org/drawingml/2006/main" noGrp="1"/>
          </p:cNvSpPr>
          <p:nvPr/>
        </p:nvSpPr>
        <p:spPr>
          <a:xfrm xmlns:a="http://schemas.openxmlformats.org/drawingml/2006/main">
            <a:off x="8629650" y="4048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Définir les limites</a:t>
            </a:r>
          </a:p>
        </p:txBody>
      </p:sp>
      <p:sp>
        <p:nvSpPr>
          <p:cNvPr id="13" name="">
            <a:extLst xmlns:a="http://schemas.openxmlformats.org/drawingml/2006/main">
              <a:ext uri="{FF2B5EF4-FFF2-40B4-BE49-F238E27FC236}">
                <a16:creationId xmlns:a16="http://schemas.microsoft.com/office/drawing/2014/main" id="{2CA4D647-E472-4DD7-9265-E7F619E4BB47}"/>
              </a:ext>
            </a:extLst>
          </p:cNvPr>
          <p:cNvSpPr>
            <a:spLocks xmlns:a="http://schemas.openxmlformats.org/drawingml/2006/main" noGrp="1"/>
          </p:cNvSpPr>
          <p:nvPr/>
        </p:nvSpPr>
        <p:spPr>
          <a:xfrm xmlns:a="http://schemas.openxmlformats.org/drawingml/2006/main">
            <a:off x="8629650" y="4857750"/>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Site, véhicule, motif, documents couverts et échéance.</a:t>
            </a:r>
          </a:p>
        </p:txBody>
      </p:sp>
    </p:spTree>
    <p:extLst>
      <p:ext uri="{BB962C8B-B14F-4D97-AF65-F5344CB8AC3E}">
        <p14:creationId xmlns:p14="http://schemas.microsoft.com/office/powerpoint/2010/main" val="142096508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3015401-3EC7-430E-9E38-BC846E6D529D}"/>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5" name="Picture 1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E4EC7175-E29B-439D-B088-A127AE3CDA94}"/>
              </a:ext>
            </a:extLst>
          </p:cNvPr>
          <p:cNvPicPr>
            <a:picLocks xmlns:a="http://schemas.openxmlformats.org/drawingml/2006/main" noChangeAspect="1"/>
          </p:cNvPicPr>
          <p:nvPr/>
        </p:nvPicPr>
        <p:blipFill>
          <a:blip xmlns:r="http://schemas.openxmlformats.org/officeDocument/2006/relationships" xmlns:a="http://schemas.openxmlformats.org/drawingml/2006/main" r:embed="R1b810d8ba7ad41fa"/>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B4D1BAD-1EDD-4604-B67B-45753C627F8E}"/>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Conserver un historique du dossier</a:t>
            </a:r>
          </a:p>
        </p:txBody>
      </p:sp>
      <p:sp>
        <p:nvSpPr>
          <p:cNvPr id="5" name="">
            <a:extLst xmlns:a="http://schemas.openxmlformats.org/drawingml/2006/main">
              <a:ext uri="{FF2B5EF4-FFF2-40B4-BE49-F238E27FC236}">
                <a16:creationId xmlns:a16="http://schemas.microsoft.com/office/drawing/2014/main" id="{23A829C2-A54E-418E-AFBF-11957F9D22A7}"/>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95bcefd736e74781"/>
              </a:rPr>
              <a:t>Conformia.controlflot.com</a:t>
            </a:r>
          </a:p>
        </p:txBody>
      </p:sp>
      <p:sp>
        <p:nvSpPr>
          <p:cNvPr id="6" name="">
            <a:extLst xmlns:a="http://schemas.openxmlformats.org/drawingml/2006/main">
              <a:ext uri="{FF2B5EF4-FFF2-40B4-BE49-F238E27FC236}">
                <a16:creationId xmlns:a16="http://schemas.microsoft.com/office/drawing/2014/main" id="{887442B6-79BB-4005-B365-7E9FEAAFF95D}"/>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17</a:t>
            </a:r>
          </a:p>
        </p:txBody>
      </p:sp>
      <p:pic>
        <p:nvPicPr>
          <p:cNvPr id="7" name="">
            <a:extLst xmlns:a="http://schemas.openxmlformats.org/drawingml/2006/main">
              <a:ext uri="{FF2B5EF4-FFF2-40B4-BE49-F238E27FC236}">
                <a16:creationId xmlns:a16="http://schemas.microsoft.com/office/drawing/2014/main" id="{DA2CC472-85F7-430E-BA5A-195B26809059}"/>
              </a:ext>
            </a:extLst>
          </p:cNvPr>
          <p:cNvPicPr>
            <a:picLocks xmlns:a="http://schemas.openxmlformats.org/drawingml/2006/main" noChangeAspect="1"/>
          </p:cNvPicPr>
          <p:nvPr/>
        </p:nvPicPr>
        <p:blipFill>
          <a:blip xmlns:r="http://schemas.openxmlformats.org/officeDocument/2006/relationships" xmlns:a="http://schemas.openxmlformats.org/drawingml/2006/main" r:embed="Rd8bba20c64364834"/>
          <a:stretch xmlns:a="http://schemas.openxmlformats.org/drawingml/2006/main"/>
        </p:blipFill>
        <p:spPr>
          <a:xfrm xmlns:a="http://schemas.openxmlformats.org/drawingml/2006/main">
            <a:off x="381000" y="1476375"/>
            <a:ext cx="7848600" cy="490537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8F672DD4-B7ED-4732-B587-A83C9D13EAC7}"/>
              </a:ext>
            </a:extLst>
          </p:cNvPr>
          <p:cNvSpPr>
            <a:spLocks xmlns:a="http://schemas.openxmlformats.org/drawingml/2006/main" noGrp="1"/>
          </p:cNvSpPr>
          <p:nvPr/>
        </p:nvSpPr>
        <p:spPr>
          <a:xfrm xmlns:a="http://schemas.openxmlformats.org/drawingml/2006/main">
            <a:off x="428625" y="1485900"/>
            <a:ext cx="1609725" cy="457200"/>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16" name="Picture 15" descr="ControlFlot-Conformia.png"/>
          <p:cNvPicPr>
            <a:picLocks noChangeAspect="1"/>
          </p:cNvPicPr>
          <p:nvPr/>
        </p:nvPicPr>
        <p:blipFill>
          <a:blip r:embed="rId8"/>
          <a:stretch>
            <a:fillRect/>
          </a:stretch>
        </p:blipFill>
        <p:spPr>
          <a:xfrm>
            <a:off x="772312" y="1538550"/>
            <a:ext cx="884252" cy="294750"/>
          </a:xfrm>
          <a:prstGeom prst="rect">
            <a:avLst/>
          </a:prstGeom>
        </p:spPr>
      </p:pic>
      <p:sp>
        <p:nvSpPr>
          <p:cNvPr id="10" name="">
            <a:extLst xmlns:a="http://schemas.openxmlformats.org/drawingml/2006/main">
              <a:ext uri="{FF2B5EF4-FFF2-40B4-BE49-F238E27FC236}">
                <a16:creationId xmlns:a16="http://schemas.microsoft.com/office/drawing/2014/main" id="{B778FA6D-96AA-4988-B671-0D3D3325F7D1}"/>
              </a:ext>
            </a:extLst>
          </p:cNvPr>
          <p:cNvSpPr>
            <a:spLocks xmlns:a="http://schemas.openxmlformats.org/drawingml/2006/main" noGrp="1"/>
          </p:cNvSpPr>
          <p:nvPr/>
        </p:nvSpPr>
        <p:spPr>
          <a:xfrm xmlns:a="http://schemas.openxmlformats.org/drawingml/2006/main">
            <a:off x="8629650" y="1809750"/>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Tracer chaque étape</a:t>
            </a:r>
          </a:p>
        </p:txBody>
      </p:sp>
      <p:sp>
        <p:nvSpPr>
          <p:cNvPr id="11" name="">
            <a:extLst xmlns:a="http://schemas.openxmlformats.org/drawingml/2006/main">
              <a:ext uri="{FF2B5EF4-FFF2-40B4-BE49-F238E27FC236}">
                <a16:creationId xmlns:a16="http://schemas.microsoft.com/office/drawing/2014/main" id="{DA03C9D1-9EBC-4934-8787-B210A3EC74C6}"/>
              </a:ext>
            </a:extLst>
          </p:cNvPr>
          <p:cNvSpPr>
            <a:spLocks xmlns:a="http://schemas.openxmlformats.org/drawingml/2006/main" noGrp="1"/>
          </p:cNvSpPr>
          <p:nvPr/>
        </p:nvSpPr>
        <p:spPr>
          <a:xfrm xmlns:a="http://schemas.openxmlformats.org/drawingml/2006/main">
            <a:off x="8629650" y="2619375"/>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Dépôt, analyse ConformIA, réponse du transporteur et décision de l’agent.</a:t>
            </a:r>
          </a:p>
        </p:txBody>
      </p:sp>
      <p:sp>
        <p:nvSpPr>
          <p:cNvPr id="12" name="">
            <a:extLst xmlns:a="http://schemas.openxmlformats.org/drawingml/2006/main">
              <a:ext uri="{FF2B5EF4-FFF2-40B4-BE49-F238E27FC236}">
                <a16:creationId xmlns:a16="http://schemas.microsoft.com/office/drawing/2014/main" id="{28EE3491-96DE-47B9-9D66-05D7A3C91C7C}"/>
              </a:ext>
            </a:extLst>
          </p:cNvPr>
          <p:cNvSpPr>
            <a:spLocks xmlns:a="http://schemas.openxmlformats.org/drawingml/2006/main" noGrp="1"/>
          </p:cNvSpPr>
          <p:nvPr/>
        </p:nvSpPr>
        <p:spPr>
          <a:xfrm xmlns:a="http://schemas.openxmlformats.org/drawingml/2006/main">
            <a:off x="8629650" y="40481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004E2B"/>
                </a:solidFill>
                <a:latin typeface="Arial"/>
                <a:ea typeface="Arial"/>
                <a:cs typeface="Arial"/>
              </a:defRPr>
            </a:defPPr>
            <a:lvl1pPr>
              <a:defRPr sz="1950" b="1">
                <a:solidFill>
                  <a:srgbClr val="004E2B"/>
                </a:solidFill>
                <a:latin typeface="Arial"/>
                <a:ea typeface="Arial"/>
                <a:cs typeface="Arial"/>
              </a:defRPr>
            </a:lvl1pPr>
            <a:lvl2pPr>
              <a:defRPr sz="1950" b="1">
                <a:solidFill>
                  <a:srgbClr val="004E2B"/>
                </a:solidFill>
                <a:latin typeface="Arial"/>
                <a:ea typeface="Arial"/>
                <a:cs typeface="Arial"/>
              </a:defRPr>
            </a:lvl2pPr>
            <a:lvl3pPr>
              <a:defRPr sz="1950" b="1">
                <a:solidFill>
                  <a:srgbClr val="004E2B"/>
                </a:solidFill>
                <a:latin typeface="Arial"/>
                <a:ea typeface="Arial"/>
                <a:cs typeface="Arial"/>
              </a:defRPr>
            </a:lvl3pPr>
            <a:lvl4pPr>
              <a:defRPr sz="1950" b="1">
                <a:solidFill>
                  <a:srgbClr val="004E2B"/>
                </a:solidFill>
                <a:latin typeface="Arial"/>
                <a:ea typeface="Arial"/>
                <a:cs typeface="Arial"/>
              </a:defRPr>
            </a:lvl4pPr>
            <a:lvl5pPr>
              <a:defRPr sz="1950" b="1">
                <a:solidFill>
                  <a:srgbClr val="004E2B"/>
                </a:solidFill>
                <a:latin typeface="Arial"/>
                <a:ea typeface="Arial"/>
                <a:cs typeface="Arial"/>
              </a:defRPr>
            </a:lvl5pPr>
            <a:lvl6pPr>
              <a:defRPr sz="1950" b="1">
                <a:solidFill>
                  <a:srgbClr val="004E2B"/>
                </a:solidFill>
                <a:latin typeface="Arial"/>
                <a:ea typeface="Arial"/>
                <a:cs typeface="Arial"/>
              </a:defRPr>
            </a:lvl6pPr>
            <a:lvl7pPr>
              <a:defRPr sz="1950" b="1">
                <a:solidFill>
                  <a:srgbClr val="004E2B"/>
                </a:solidFill>
                <a:latin typeface="Arial"/>
                <a:ea typeface="Arial"/>
                <a:cs typeface="Arial"/>
              </a:defRPr>
            </a:lvl7pPr>
            <a:lvl8pPr>
              <a:defRPr sz="1950" b="1">
                <a:solidFill>
                  <a:srgbClr val="004E2B"/>
                </a:solidFill>
                <a:latin typeface="Arial"/>
                <a:ea typeface="Arial"/>
                <a:cs typeface="Arial"/>
              </a:defRPr>
            </a:lvl8pPr>
            <a:lvl9pPr>
              <a:defRPr sz="1950" b="1">
                <a:solidFill>
                  <a:srgbClr val="004E2B"/>
                </a:solidFill>
                <a:latin typeface="Arial"/>
                <a:ea typeface="Arial"/>
                <a:cs typeface="Arial"/>
              </a:defRPr>
            </a:lvl9pPr>
          </a:lstStyle>
          <a:p xmlns:a="http://schemas.openxmlformats.org/drawingml/2006/main">
            <a:pPr>
              <a:defRPr sz="1950" b="1">
                <a:solidFill>
                  <a:srgbClr val="004E2B"/>
                </a:solidFill>
                <a:latin typeface="Arial"/>
                <a:ea typeface="Arial"/>
                <a:cs typeface="Arial"/>
              </a:defRPr>
            </a:pPr>
            <a:r>
              <a:rPr sz="1950" b="1">
                <a:solidFill>
                  <a:srgbClr val="004E2B"/>
                </a:solidFill>
                <a:latin typeface="Arial"/>
                <a:ea typeface="Arial"/>
                <a:cs typeface="Arial"/>
              </a:rPr>
              <a:t>Suivre et exporter</a:t>
            </a:r>
          </a:p>
        </p:txBody>
      </p:sp>
      <p:sp>
        <p:nvSpPr>
          <p:cNvPr id="13" name="">
            <a:extLst xmlns:a="http://schemas.openxmlformats.org/drawingml/2006/main">
              <a:ext uri="{FF2B5EF4-FFF2-40B4-BE49-F238E27FC236}">
                <a16:creationId xmlns:a16="http://schemas.microsoft.com/office/drawing/2014/main" id="{BBF7CF29-D31B-4E39-822F-EA5309E770BE}"/>
              </a:ext>
            </a:extLst>
          </p:cNvPr>
          <p:cNvSpPr>
            <a:spLocks xmlns:a="http://schemas.openxmlformats.org/drawingml/2006/main" noGrp="1"/>
          </p:cNvSpPr>
          <p:nvPr/>
        </p:nvSpPr>
        <p:spPr>
          <a:xfrm xmlns:a="http://schemas.openxmlformats.org/drawingml/2006/main">
            <a:off x="8629650" y="4857750"/>
            <a:ext cx="3095625"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Versions, corrections et échéances restent consultables.</a:t>
            </a:r>
          </a:p>
        </p:txBody>
      </p:sp>
    </p:spTree>
    <p:extLst>
      <p:ext uri="{BB962C8B-B14F-4D97-AF65-F5344CB8AC3E}">
        <p14:creationId xmlns:p14="http://schemas.microsoft.com/office/powerpoint/2010/main" val="23567041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C633D317-6C3C-4306-8F2F-C4A5B5765DE5}"/>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27" name="Picture 26"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0697D9F9-4E57-4AFC-AE99-D72FA72A6D43}"/>
              </a:ext>
            </a:extLst>
          </p:cNvPr>
          <p:cNvPicPr>
            <a:picLocks xmlns:a="http://schemas.openxmlformats.org/drawingml/2006/main" noChangeAspect="1"/>
          </p:cNvPicPr>
          <p:nvPr/>
        </p:nvPicPr>
        <p:blipFill>
          <a:blip xmlns:r="http://schemas.openxmlformats.org/officeDocument/2006/relationships" xmlns:a="http://schemas.openxmlformats.org/drawingml/2006/main" r:embed="R17f4ff7ba7a346f5"/>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DFE7E66-673F-4F50-9663-820257971428}"/>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Validé au contrôle ne signifie pas entré dans l’usine</a:t>
            </a:r>
          </a:p>
        </p:txBody>
      </p:sp>
      <p:sp>
        <p:nvSpPr>
          <p:cNvPr id="5" name="">
            <a:extLst xmlns:a="http://schemas.openxmlformats.org/drawingml/2006/main">
              <a:ext uri="{FF2B5EF4-FFF2-40B4-BE49-F238E27FC236}">
                <a16:creationId xmlns:a16="http://schemas.microsoft.com/office/drawing/2014/main" id="{74F671D5-2BFB-47CD-BB5B-A6FB2A2C21E3}"/>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be5c6dc626a84bef"/>
              </a:rPr>
              <a:t>Conformia.controlflot.com</a:t>
            </a:r>
          </a:p>
        </p:txBody>
      </p:sp>
      <p:sp>
        <p:nvSpPr>
          <p:cNvPr id="6" name="">
            <a:extLst xmlns:a="http://schemas.openxmlformats.org/drawingml/2006/main">
              <a:ext uri="{FF2B5EF4-FFF2-40B4-BE49-F238E27FC236}">
                <a16:creationId xmlns:a16="http://schemas.microsoft.com/office/drawing/2014/main" id="{F7F1C833-7CD4-4195-92C2-4C805FBEB049}"/>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18</a:t>
            </a:r>
          </a:p>
        </p:txBody>
      </p:sp>
      <p:sp>
        <p:nvSpPr>
          <p:cNvPr id="7" name="">
            <a:extLst xmlns:a="http://schemas.openxmlformats.org/drawingml/2006/main">
              <a:ext uri="{FF2B5EF4-FFF2-40B4-BE49-F238E27FC236}">
                <a16:creationId xmlns:a16="http://schemas.microsoft.com/office/drawing/2014/main" id="{3230F22B-758F-4B4A-92F8-C241D022ACE9}"/>
              </a:ext>
            </a:extLst>
          </p:cNvPr>
          <p:cNvSpPr>
            <a:spLocks xmlns:a="http://schemas.openxmlformats.org/drawingml/2006/main" noGrp="1"/>
          </p:cNvSpPr>
          <p:nvPr/>
        </p:nvSpPr>
        <p:spPr>
          <a:xfrm xmlns:a="http://schemas.openxmlformats.org/drawingml/2006/main">
            <a:off x="381000" y="1714500"/>
            <a:ext cx="3571875" cy="76200"/>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A019F507-4C1C-4AF5-9414-583489DC66E0}"/>
              </a:ext>
            </a:extLst>
          </p:cNvPr>
          <p:cNvSpPr>
            <a:spLocks xmlns:a="http://schemas.openxmlformats.org/drawingml/2006/main" noGrp="1"/>
          </p:cNvSpPr>
          <p:nvPr/>
        </p:nvSpPr>
        <p:spPr>
          <a:xfrm xmlns:a="http://schemas.openxmlformats.org/drawingml/2006/main">
            <a:off x="381000" y="2009775"/>
            <a:ext cx="34766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1  Arrivée</a:t>
            </a:r>
          </a:p>
        </p:txBody>
      </p:sp>
      <p:sp>
        <p:nvSpPr>
          <p:cNvPr id="9" name="">
            <a:extLst xmlns:a="http://schemas.openxmlformats.org/drawingml/2006/main">
              <a:ext uri="{FF2B5EF4-FFF2-40B4-BE49-F238E27FC236}">
                <a16:creationId xmlns:a16="http://schemas.microsoft.com/office/drawing/2014/main" id="{350AE822-3F76-4AA3-8536-E31362CAF2C3}"/>
              </a:ext>
            </a:extLst>
          </p:cNvPr>
          <p:cNvSpPr>
            <a:spLocks xmlns:a="http://schemas.openxmlformats.org/drawingml/2006/main" noGrp="1"/>
          </p:cNvSpPr>
          <p:nvPr/>
        </p:nvSpPr>
        <p:spPr>
          <a:xfrm xmlns:a="http://schemas.openxmlformats.org/drawingml/2006/main">
            <a:off x="381000" y="2581275"/>
            <a:ext cx="34766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Demande d’accès</a:t>
            </a:r>
          </a:p>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Identification du camion</a:t>
            </a:r>
          </a:p>
        </p:txBody>
      </p:sp>
      <p:sp>
        <p:nvSpPr>
          <p:cNvPr id="10" name="">
            <a:extLst xmlns:a="http://schemas.openxmlformats.org/drawingml/2006/main">
              <a:ext uri="{FF2B5EF4-FFF2-40B4-BE49-F238E27FC236}">
                <a16:creationId xmlns:a16="http://schemas.microsoft.com/office/drawing/2014/main" id="{2E08002B-88F7-459A-A4CA-561A3DA6E20E}"/>
              </a:ext>
            </a:extLst>
          </p:cNvPr>
          <p:cNvSpPr>
            <a:spLocks xmlns:a="http://schemas.openxmlformats.org/drawingml/2006/main" noGrp="1"/>
          </p:cNvSpPr>
          <p:nvPr/>
        </p:nvSpPr>
        <p:spPr>
          <a:xfrm xmlns:a="http://schemas.openxmlformats.org/drawingml/2006/main">
            <a:off x="4238625" y="1714500"/>
            <a:ext cx="3571875" cy="76200"/>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6C5E97E0-75C8-42FC-90A9-B9DAF52A6A46}"/>
              </a:ext>
            </a:extLst>
          </p:cNvPr>
          <p:cNvSpPr>
            <a:spLocks xmlns:a="http://schemas.openxmlformats.org/drawingml/2006/main" noGrp="1"/>
          </p:cNvSpPr>
          <p:nvPr/>
        </p:nvSpPr>
        <p:spPr>
          <a:xfrm xmlns:a="http://schemas.openxmlformats.org/drawingml/2006/main">
            <a:off x="4238625" y="2009775"/>
            <a:ext cx="34766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2  Contrôle</a:t>
            </a:r>
          </a:p>
        </p:txBody>
      </p:sp>
      <p:sp>
        <p:nvSpPr>
          <p:cNvPr id="12" name="">
            <a:extLst xmlns:a="http://schemas.openxmlformats.org/drawingml/2006/main">
              <a:ext uri="{FF2B5EF4-FFF2-40B4-BE49-F238E27FC236}">
                <a16:creationId xmlns:a16="http://schemas.microsoft.com/office/drawing/2014/main" id="{8E4F1ACC-50E0-4455-816F-B01ECF9260DF}"/>
              </a:ext>
            </a:extLst>
          </p:cNvPr>
          <p:cNvSpPr>
            <a:spLocks xmlns:a="http://schemas.openxmlformats.org/drawingml/2006/main" noGrp="1"/>
          </p:cNvSpPr>
          <p:nvPr/>
        </p:nvSpPr>
        <p:spPr>
          <a:xfrm xmlns:a="http://schemas.openxmlformats.org/drawingml/2006/main">
            <a:off x="4238625" y="2581275"/>
            <a:ext cx="34766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Refus avec motif</a:t>
            </a:r>
          </a:p>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ou validation</a:t>
            </a:r>
          </a:p>
        </p:txBody>
      </p:sp>
      <p:sp>
        <p:nvSpPr>
          <p:cNvPr id="13" name="">
            <a:extLst xmlns:a="http://schemas.openxmlformats.org/drawingml/2006/main">
              <a:ext uri="{FF2B5EF4-FFF2-40B4-BE49-F238E27FC236}">
                <a16:creationId xmlns:a16="http://schemas.microsoft.com/office/drawing/2014/main" id="{41FD4350-7FDE-4497-AA4D-8F112E7F32C1}"/>
              </a:ext>
            </a:extLst>
          </p:cNvPr>
          <p:cNvSpPr>
            <a:spLocks xmlns:a="http://schemas.openxmlformats.org/drawingml/2006/main" noGrp="1"/>
          </p:cNvSpPr>
          <p:nvPr/>
        </p:nvSpPr>
        <p:spPr>
          <a:xfrm xmlns:a="http://schemas.openxmlformats.org/drawingml/2006/main">
            <a:off x="8096250" y="1714500"/>
            <a:ext cx="3571875" cy="76200"/>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E861F262-0CB8-430B-AD2D-48CF2C16EF7D}"/>
              </a:ext>
            </a:extLst>
          </p:cNvPr>
          <p:cNvSpPr>
            <a:spLocks xmlns:a="http://schemas.openxmlformats.org/drawingml/2006/main" noGrp="1"/>
          </p:cNvSpPr>
          <p:nvPr/>
        </p:nvSpPr>
        <p:spPr>
          <a:xfrm xmlns:a="http://schemas.openxmlformats.org/drawingml/2006/main">
            <a:off x="8096250" y="2009775"/>
            <a:ext cx="34766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3  Parking</a:t>
            </a:r>
          </a:p>
        </p:txBody>
      </p:sp>
      <p:sp>
        <p:nvSpPr>
          <p:cNvPr id="15" name="">
            <a:extLst xmlns:a="http://schemas.openxmlformats.org/drawingml/2006/main">
              <a:ext uri="{FF2B5EF4-FFF2-40B4-BE49-F238E27FC236}">
                <a16:creationId xmlns:a16="http://schemas.microsoft.com/office/drawing/2014/main" id="{871670B2-96F2-4629-BD1A-B91919831627}"/>
              </a:ext>
            </a:extLst>
          </p:cNvPr>
          <p:cNvSpPr>
            <a:spLocks xmlns:a="http://schemas.openxmlformats.org/drawingml/2006/main" noGrp="1"/>
          </p:cNvSpPr>
          <p:nvPr/>
        </p:nvSpPr>
        <p:spPr>
          <a:xfrm xmlns:a="http://schemas.openxmlformats.org/drawingml/2006/main">
            <a:off x="8096250" y="2581275"/>
            <a:ext cx="34766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Camion validé inscrit</a:t>
            </a:r>
          </a:p>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dans la file d’attente</a:t>
            </a:r>
          </a:p>
        </p:txBody>
      </p:sp>
      <p:sp>
        <p:nvSpPr>
          <p:cNvPr id="16" name="">
            <a:extLst xmlns:a="http://schemas.openxmlformats.org/drawingml/2006/main">
              <a:ext uri="{FF2B5EF4-FFF2-40B4-BE49-F238E27FC236}">
                <a16:creationId xmlns:a16="http://schemas.microsoft.com/office/drawing/2014/main" id="{F2E15AA2-D1C6-4C02-B503-A29145BE0761}"/>
              </a:ext>
            </a:extLst>
          </p:cNvPr>
          <p:cNvSpPr>
            <a:spLocks xmlns:a="http://schemas.openxmlformats.org/drawingml/2006/main" noGrp="1"/>
          </p:cNvSpPr>
          <p:nvPr/>
        </p:nvSpPr>
        <p:spPr>
          <a:xfrm xmlns:a="http://schemas.openxmlformats.org/drawingml/2006/main">
            <a:off x="381000" y="3781425"/>
            <a:ext cx="3571875" cy="76200"/>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D399A186-3B9B-49E6-BD73-597687FB5E85}"/>
              </a:ext>
            </a:extLst>
          </p:cNvPr>
          <p:cNvSpPr>
            <a:spLocks xmlns:a="http://schemas.openxmlformats.org/drawingml/2006/main" noGrp="1"/>
          </p:cNvSpPr>
          <p:nvPr/>
        </p:nvSpPr>
        <p:spPr>
          <a:xfrm xmlns:a="http://schemas.openxmlformats.org/drawingml/2006/main">
            <a:off x="381000" y="4076700"/>
            <a:ext cx="34766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4  Appel</a:t>
            </a:r>
          </a:p>
        </p:txBody>
      </p:sp>
      <p:sp>
        <p:nvSpPr>
          <p:cNvPr id="18" name="">
            <a:extLst xmlns:a="http://schemas.openxmlformats.org/drawingml/2006/main">
              <a:ext uri="{FF2B5EF4-FFF2-40B4-BE49-F238E27FC236}">
                <a16:creationId xmlns:a16="http://schemas.microsoft.com/office/drawing/2014/main" id="{E7994093-C983-49D9-8FAC-2A83AD06F65C}"/>
              </a:ext>
            </a:extLst>
          </p:cNvPr>
          <p:cNvSpPr>
            <a:spLocks xmlns:a="http://schemas.openxmlformats.org/drawingml/2006/main" noGrp="1"/>
          </p:cNvSpPr>
          <p:nvPr/>
        </p:nvSpPr>
        <p:spPr>
          <a:xfrm xmlns:a="http://schemas.openxmlformats.org/drawingml/2006/main">
            <a:off x="381000" y="4648200"/>
            <a:ext cx="34766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Matricule affiché</a:t>
            </a:r>
          </a:p>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Place réservée</a:t>
            </a:r>
          </a:p>
        </p:txBody>
      </p:sp>
      <p:sp>
        <p:nvSpPr>
          <p:cNvPr id="19" name="">
            <a:extLst xmlns:a="http://schemas.openxmlformats.org/drawingml/2006/main">
              <a:ext uri="{FF2B5EF4-FFF2-40B4-BE49-F238E27FC236}">
                <a16:creationId xmlns:a16="http://schemas.microsoft.com/office/drawing/2014/main" id="{99776380-0D7A-4B62-8BFF-1274CAB32483}"/>
              </a:ext>
            </a:extLst>
          </p:cNvPr>
          <p:cNvSpPr>
            <a:spLocks xmlns:a="http://schemas.openxmlformats.org/drawingml/2006/main" noGrp="1"/>
          </p:cNvSpPr>
          <p:nvPr/>
        </p:nvSpPr>
        <p:spPr>
          <a:xfrm xmlns:a="http://schemas.openxmlformats.org/drawingml/2006/main">
            <a:off x="4238625" y="3781425"/>
            <a:ext cx="3571875" cy="76200"/>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63E9658F-F3C6-4B45-9D15-0C2745EFD660}"/>
              </a:ext>
            </a:extLst>
          </p:cNvPr>
          <p:cNvSpPr>
            <a:spLocks xmlns:a="http://schemas.openxmlformats.org/drawingml/2006/main" noGrp="1"/>
          </p:cNvSpPr>
          <p:nvPr/>
        </p:nvSpPr>
        <p:spPr>
          <a:xfrm xmlns:a="http://schemas.openxmlformats.org/drawingml/2006/main">
            <a:off x="4238625" y="4076700"/>
            <a:ext cx="34766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5  Entrée</a:t>
            </a:r>
          </a:p>
        </p:txBody>
      </p:sp>
      <p:sp>
        <p:nvSpPr>
          <p:cNvPr id="21" name="">
            <a:extLst xmlns:a="http://schemas.openxmlformats.org/drawingml/2006/main">
              <a:ext uri="{FF2B5EF4-FFF2-40B4-BE49-F238E27FC236}">
                <a16:creationId xmlns:a16="http://schemas.microsoft.com/office/drawing/2014/main" id="{851561AA-D3FB-495C-ABCE-3AAAAD1AD32D}"/>
              </a:ext>
            </a:extLst>
          </p:cNvPr>
          <p:cNvSpPr>
            <a:spLocks xmlns:a="http://schemas.openxmlformats.org/drawingml/2006/main" noGrp="1"/>
          </p:cNvSpPr>
          <p:nvPr/>
        </p:nvSpPr>
        <p:spPr>
          <a:xfrm xmlns:a="http://schemas.openxmlformats.org/drawingml/2006/main">
            <a:off x="4238625" y="4648200"/>
            <a:ext cx="34766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Confirmation à la porte</a:t>
            </a:r>
          </a:p>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Retrait de la file</a:t>
            </a:r>
          </a:p>
        </p:txBody>
      </p:sp>
      <p:sp>
        <p:nvSpPr>
          <p:cNvPr id="22" name="">
            <a:extLst xmlns:a="http://schemas.openxmlformats.org/drawingml/2006/main">
              <a:ext uri="{FF2B5EF4-FFF2-40B4-BE49-F238E27FC236}">
                <a16:creationId xmlns:a16="http://schemas.microsoft.com/office/drawing/2014/main" id="{3092C092-1EE8-41DD-A4C6-A7BDB613890F}"/>
              </a:ext>
            </a:extLst>
          </p:cNvPr>
          <p:cNvSpPr>
            <a:spLocks xmlns:a="http://schemas.openxmlformats.org/drawingml/2006/main" noGrp="1"/>
          </p:cNvSpPr>
          <p:nvPr/>
        </p:nvSpPr>
        <p:spPr>
          <a:xfrm xmlns:a="http://schemas.openxmlformats.org/drawingml/2006/main">
            <a:off x="8096250" y="3781425"/>
            <a:ext cx="3571875" cy="76200"/>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A3E64D3F-EC65-4A90-9548-4B16D668E69B}"/>
              </a:ext>
            </a:extLst>
          </p:cNvPr>
          <p:cNvSpPr>
            <a:spLocks xmlns:a="http://schemas.openxmlformats.org/drawingml/2006/main" noGrp="1"/>
          </p:cNvSpPr>
          <p:nvPr/>
        </p:nvSpPr>
        <p:spPr>
          <a:xfrm xmlns:a="http://schemas.openxmlformats.org/drawingml/2006/main">
            <a:off x="8096250" y="4076700"/>
            <a:ext cx="34766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6  Sortie</a:t>
            </a:r>
          </a:p>
        </p:txBody>
      </p:sp>
      <p:sp>
        <p:nvSpPr>
          <p:cNvPr id="24" name="">
            <a:extLst xmlns:a="http://schemas.openxmlformats.org/drawingml/2006/main">
              <a:ext uri="{FF2B5EF4-FFF2-40B4-BE49-F238E27FC236}">
                <a16:creationId xmlns:a16="http://schemas.microsoft.com/office/drawing/2014/main" id="{C6E1852B-CEEA-4BD0-8224-BFCC6F9507F5}"/>
              </a:ext>
            </a:extLst>
          </p:cNvPr>
          <p:cNvSpPr>
            <a:spLocks xmlns:a="http://schemas.openxmlformats.org/drawingml/2006/main" noGrp="1"/>
          </p:cNvSpPr>
          <p:nvPr/>
        </p:nvSpPr>
        <p:spPr>
          <a:xfrm xmlns:a="http://schemas.openxmlformats.org/drawingml/2006/main">
            <a:off x="8096250" y="4648200"/>
            <a:ext cx="347662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Confirmation du départ</a:t>
            </a:r>
          </a:p>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Place libérée</a:t>
            </a:r>
          </a:p>
        </p:txBody>
      </p:sp>
      <p:sp>
        <p:nvSpPr>
          <p:cNvPr id="25" name="">
            <a:extLst xmlns:a="http://schemas.openxmlformats.org/drawingml/2006/main">
              <a:ext uri="{FF2B5EF4-FFF2-40B4-BE49-F238E27FC236}">
                <a16:creationId xmlns:a16="http://schemas.microsoft.com/office/drawing/2014/main" id="{679FA3FC-0851-4415-9102-7253E4B911EA}"/>
              </a:ext>
            </a:extLst>
          </p:cNvPr>
          <p:cNvSpPr>
            <a:spLocks xmlns:a="http://schemas.openxmlformats.org/drawingml/2006/main" noGrp="1"/>
          </p:cNvSpPr>
          <p:nvPr/>
        </p:nvSpPr>
        <p:spPr>
          <a:xfrm xmlns:a="http://schemas.openxmlformats.org/drawingml/2006/main">
            <a:off x="381000" y="5962650"/>
            <a:ext cx="1123950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75" b="0">
                <a:solidFill>
                  <a:srgbClr val="69796C"/>
                </a:solidFill>
                <a:latin typeface="Arial"/>
                <a:ea typeface="Arial"/>
                <a:cs typeface="Arial"/>
              </a:defRPr>
            </a:defPPr>
            <a:lvl1pPr>
              <a:defRPr sz="1575" b="0">
                <a:solidFill>
                  <a:srgbClr val="69796C"/>
                </a:solidFill>
                <a:latin typeface="Arial"/>
                <a:ea typeface="Arial"/>
                <a:cs typeface="Arial"/>
              </a:defRPr>
            </a:lvl1pPr>
            <a:lvl2pPr>
              <a:defRPr sz="1575" b="0">
                <a:solidFill>
                  <a:srgbClr val="69796C"/>
                </a:solidFill>
                <a:latin typeface="Arial"/>
                <a:ea typeface="Arial"/>
                <a:cs typeface="Arial"/>
              </a:defRPr>
            </a:lvl2pPr>
            <a:lvl3pPr>
              <a:defRPr sz="1575" b="0">
                <a:solidFill>
                  <a:srgbClr val="69796C"/>
                </a:solidFill>
                <a:latin typeface="Arial"/>
                <a:ea typeface="Arial"/>
                <a:cs typeface="Arial"/>
              </a:defRPr>
            </a:lvl3pPr>
            <a:lvl4pPr>
              <a:defRPr sz="1575" b="0">
                <a:solidFill>
                  <a:srgbClr val="69796C"/>
                </a:solidFill>
                <a:latin typeface="Arial"/>
                <a:ea typeface="Arial"/>
                <a:cs typeface="Arial"/>
              </a:defRPr>
            </a:lvl4pPr>
            <a:lvl5pPr>
              <a:defRPr sz="1575" b="0">
                <a:solidFill>
                  <a:srgbClr val="69796C"/>
                </a:solidFill>
                <a:latin typeface="Arial"/>
                <a:ea typeface="Arial"/>
                <a:cs typeface="Arial"/>
              </a:defRPr>
            </a:lvl5pPr>
            <a:lvl6pPr>
              <a:defRPr sz="1575" b="0">
                <a:solidFill>
                  <a:srgbClr val="69796C"/>
                </a:solidFill>
                <a:latin typeface="Arial"/>
                <a:ea typeface="Arial"/>
                <a:cs typeface="Arial"/>
              </a:defRPr>
            </a:lvl6pPr>
            <a:lvl7pPr>
              <a:defRPr sz="1575" b="0">
                <a:solidFill>
                  <a:srgbClr val="69796C"/>
                </a:solidFill>
                <a:latin typeface="Arial"/>
                <a:ea typeface="Arial"/>
                <a:cs typeface="Arial"/>
              </a:defRPr>
            </a:lvl7pPr>
            <a:lvl8pPr>
              <a:defRPr sz="1575" b="0">
                <a:solidFill>
                  <a:srgbClr val="69796C"/>
                </a:solidFill>
                <a:latin typeface="Arial"/>
                <a:ea typeface="Arial"/>
                <a:cs typeface="Arial"/>
              </a:defRPr>
            </a:lvl8pPr>
            <a:lvl9pPr>
              <a:defRPr sz="1575" b="0">
                <a:solidFill>
                  <a:srgbClr val="69796C"/>
                </a:solidFill>
                <a:latin typeface="Arial"/>
                <a:ea typeface="Arial"/>
                <a:cs typeface="Arial"/>
              </a:defRPr>
            </a:lvl9pPr>
          </a:lstStyle>
          <a:p xmlns:a="http://schemas.openxmlformats.org/drawingml/2006/main">
            <a:pPr>
              <a:defRPr sz="1575" b="0">
                <a:solidFill>
                  <a:srgbClr val="69796C"/>
                </a:solidFill>
                <a:latin typeface="Arial"/>
                <a:ea typeface="Arial"/>
                <a:cs typeface="Arial"/>
              </a:defRPr>
            </a:pPr>
            <a:r>
              <a:rPr sz="1575" b="0">
                <a:solidFill>
                  <a:srgbClr val="69796C"/>
                </a:solidFill>
                <a:latin typeface="Arial"/>
                <a:ea typeface="Arial"/>
                <a:cs typeface="Arial"/>
              </a:rPr>
              <a:t>Un camion refusé n’entre pas dans la file. Seule une entrée confirmée augmente le nombre de camions à l’intérieur.</a:t>
            </a:r>
          </a:p>
        </p:txBody>
      </p:sp>
    </p:spTree>
    <p:extLst>
      <p:ext uri="{BB962C8B-B14F-4D97-AF65-F5344CB8AC3E}">
        <p14:creationId xmlns:p14="http://schemas.microsoft.com/office/powerpoint/2010/main" val="2029975363"/>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 name="">
            <a:extLst xmlns:a="http://schemas.openxmlformats.org/drawingml/2006/main">
              <a:ext uri="{FF2B5EF4-FFF2-40B4-BE49-F238E27FC236}">
                <a16:creationId xmlns:a16="http://schemas.microsoft.com/office/drawing/2014/main" id="{F4484712-C20B-49D3-9C9A-49B4F15BA0FD}"/>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52" name="Picture 51"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B618E275-19A6-417F-AA02-5F242025E3B0}"/>
              </a:ext>
            </a:extLst>
          </p:cNvPr>
          <p:cNvPicPr>
            <a:picLocks xmlns:a="http://schemas.openxmlformats.org/drawingml/2006/main" noChangeAspect="1"/>
          </p:cNvPicPr>
          <p:nvPr/>
        </p:nvPicPr>
        <p:blipFill>
          <a:blip xmlns:r="http://schemas.openxmlformats.org/officeDocument/2006/relationships" xmlns:a="http://schemas.openxmlformats.org/drawingml/2006/main" r:embed="R137f5e3c494a48cf"/>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BD9F868-0014-4FC6-9610-E6A1CE678B1A}"/>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Le poste de contrôle pilote la file du parking</a:t>
            </a:r>
          </a:p>
        </p:txBody>
      </p:sp>
      <p:sp>
        <p:nvSpPr>
          <p:cNvPr id="5" name="">
            <a:extLst xmlns:a="http://schemas.openxmlformats.org/drawingml/2006/main">
              <a:ext uri="{FF2B5EF4-FFF2-40B4-BE49-F238E27FC236}">
                <a16:creationId xmlns:a16="http://schemas.microsoft.com/office/drawing/2014/main" id="{D23BAF6C-0924-47BF-A630-E06790170623}"/>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f3457d8fe99b4ed1"/>
              </a:rPr>
              <a:t>Conformia.controlflot.com</a:t>
            </a:r>
          </a:p>
        </p:txBody>
      </p:sp>
      <p:sp>
        <p:nvSpPr>
          <p:cNvPr id="6" name="">
            <a:extLst xmlns:a="http://schemas.openxmlformats.org/drawingml/2006/main">
              <a:ext uri="{FF2B5EF4-FFF2-40B4-BE49-F238E27FC236}">
                <a16:creationId xmlns:a16="http://schemas.microsoft.com/office/drawing/2014/main" id="{01DE4849-EB80-43FE-B75B-DF7230C3967D}"/>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19</a:t>
            </a:r>
          </a:p>
        </p:txBody>
      </p:sp>
      <p:sp>
        <p:nvSpPr>
          <p:cNvPr id="7" name="">
            <a:extLst xmlns:a="http://schemas.openxmlformats.org/drawingml/2006/main">
              <a:ext uri="{FF2B5EF4-FFF2-40B4-BE49-F238E27FC236}">
                <a16:creationId xmlns:a16="http://schemas.microsoft.com/office/drawing/2014/main" id="{3B1C1C7D-0F9B-4CA7-887A-6CFBB89EC2DC}"/>
              </a:ext>
            </a:extLst>
          </p:cNvPr>
          <p:cNvSpPr>
            <a:spLocks xmlns:a="http://schemas.openxmlformats.org/drawingml/2006/main" noGrp="1"/>
          </p:cNvSpPr>
          <p:nvPr/>
        </p:nvSpPr>
        <p:spPr>
          <a:xfrm xmlns:a="http://schemas.openxmlformats.org/drawingml/2006/main">
            <a:off x="381000" y="1495425"/>
            <a:ext cx="7848600" cy="4848225"/>
          </a:xfrm>
          <a:prstGeom xmlns:a="http://schemas.openxmlformats.org/drawingml/2006/main" prst="rect">
            <a:avLst/>
          </a:prstGeom>
          <a:solidFill xmlns:a="http://schemas.openxmlformats.org/drawingml/2006/main">
            <a:srgbClr val="F5F7F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C621889-338A-40F1-B138-A09D992C4430}"/>
              </a:ext>
            </a:extLst>
          </p:cNvPr>
          <p:cNvSpPr>
            <a:spLocks xmlns:a="http://schemas.openxmlformats.org/drawingml/2006/main" noGrp="1"/>
          </p:cNvSpPr>
          <p:nvPr/>
        </p:nvSpPr>
        <p:spPr>
          <a:xfrm xmlns:a="http://schemas.openxmlformats.org/drawingml/2006/main">
            <a:off x="381000" y="1495425"/>
            <a:ext cx="7848600" cy="542925"/>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53" name="Picture 52" descr="ControlFlot-Conformia.png"/>
          <p:cNvPicPr>
            <a:picLocks noChangeAspect="1"/>
          </p:cNvPicPr>
          <p:nvPr/>
        </p:nvPicPr>
        <p:blipFill>
          <a:blip r:embed="rId8"/>
          <a:stretch>
            <a:fillRect/>
          </a:stretch>
        </p:blipFill>
        <p:spPr>
          <a:xfrm>
            <a:off x="705899" y="1556100"/>
            <a:ext cx="1179002" cy="393000"/>
          </a:xfrm>
          <a:prstGeom prst="rect">
            <a:avLst/>
          </a:prstGeom>
        </p:spPr>
      </p:pic>
      <p:pic>
        <p:nvPicPr>
          <p:cNvPr id="10" name="">
            <a:extLst xmlns:a="http://schemas.openxmlformats.org/drawingml/2006/main">
              <a:ext uri="{FF2B5EF4-FFF2-40B4-BE49-F238E27FC236}">
                <a16:creationId xmlns:a16="http://schemas.microsoft.com/office/drawing/2014/main" id="{8B6FC030-733A-467F-A0D7-B64BEF542408}"/>
              </a:ext>
            </a:extLst>
          </p:cNvPr>
          <p:cNvPicPr>
            <a:picLocks xmlns:a="http://schemas.openxmlformats.org/drawingml/2006/main" noChangeAspect="1"/>
          </p:cNvPicPr>
          <p:nvPr/>
        </p:nvPicPr>
        <p:blipFill>
          <a:blip xmlns:r="http://schemas.openxmlformats.org/officeDocument/2006/relationships" xmlns:a="http://schemas.openxmlformats.org/drawingml/2006/main" r:embed="Rb1c7b2add2c94ae7"/>
          <a:stretch xmlns:a="http://schemas.openxmlformats.org/drawingml/2006/main"/>
        </p:blipFill>
        <p:spPr>
          <a:xfrm xmlns:a="http://schemas.openxmlformats.org/drawingml/2006/main">
            <a:off x="6696774" y="1562100"/>
            <a:ext cx="1198753" cy="4286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1E92BC9F-F221-4066-8606-3450AFC03BC5}"/>
              </a:ext>
            </a:extLst>
          </p:cNvPr>
          <p:cNvSpPr>
            <a:spLocks xmlns:a="http://schemas.openxmlformats.org/drawingml/2006/main" noGrp="1"/>
          </p:cNvSpPr>
          <p:nvPr/>
        </p:nvSpPr>
        <p:spPr>
          <a:xfrm xmlns:a="http://schemas.openxmlformats.org/drawingml/2006/main">
            <a:off x="381000" y="2047875"/>
            <a:ext cx="7848600" cy="323850"/>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463A3796-D9FB-4601-84DA-DD5BADCDD208}"/>
              </a:ext>
            </a:extLst>
          </p:cNvPr>
          <p:cNvSpPr>
            <a:spLocks xmlns:a="http://schemas.openxmlformats.org/drawingml/2006/main" noGrp="1"/>
          </p:cNvSpPr>
          <p:nvPr/>
        </p:nvSpPr>
        <p:spPr>
          <a:xfrm xmlns:a="http://schemas.openxmlformats.org/drawingml/2006/main">
            <a:off x="533400" y="2124075"/>
            <a:ext cx="7524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125" b="0">
                <a:solidFill>
                  <a:srgbClr val="FFFFFF"/>
                </a:solidFill>
                <a:latin typeface="Arial"/>
                <a:ea typeface="Arial"/>
                <a:cs typeface="Arial"/>
              </a:defRPr>
            </a:defPPr>
            <a:lvl1pPr>
              <a:defRPr sz="1125" b="0">
                <a:solidFill>
                  <a:srgbClr val="FFFFFF"/>
                </a:solidFill>
                <a:latin typeface="Arial"/>
                <a:ea typeface="Arial"/>
                <a:cs typeface="Arial"/>
              </a:defRPr>
            </a:lvl1pPr>
            <a:lvl2pPr>
              <a:defRPr sz="1125" b="0">
                <a:solidFill>
                  <a:srgbClr val="FFFFFF"/>
                </a:solidFill>
                <a:latin typeface="Arial"/>
                <a:ea typeface="Arial"/>
                <a:cs typeface="Arial"/>
              </a:defRPr>
            </a:lvl2pPr>
            <a:lvl3pPr>
              <a:defRPr sz="1125" b="0">
                <a:solidFill>
                  <a:srgbClr val="FFFFFF"/>
                </a:solidFill>
                <a:latin typeface="Arial"/>
                <a:ea typeface="Arial"/>
                <a:cs typeface="Arial"/>
              </a:defRPr>
            </a:lvl3pPr>
            <a:lvl4pPr>
              <a:defRPr sz="1125" b="0">
                <a:solidFill>
                  <a:srgbClr val="FFFFFF"/>
                </a:solidFill>
                <a:latin typeface="Arial"/>
                <a:ea typeface="Arial"/>
                <a:cs typeface="Arial"/>
              </a:defRPr>
            </a:lvl4pPr>
            <a:lvl5pPr>
              <a:defRPr sz="1125" b="0">
                <a:solidFill>
                  <a:srgbClr val="FFFFFF"/>
                </a:solidFill>
                <a:latin typeface="Arial"/>
                <a:ea typeface="Arial"/>
                <a:cs typeface="Arial"/>
              </a:defRPr>
            </a:lvl5pPr>
            <a:lvl6pPr>
              <a:defRPr sz="1125" b="0">
                <a:solidFill>
                  <a:srgbClr val="FFFFFF"/>
                </a:solidFill>
                <a:latin typeface="Arial"/>
                <a:ea typeface="Arial"/>
                <a:cs typeface="Arial"/>
              </a:defRPr>
            </a:lvl6pPr>
            <a:lvl7pPr>
              <a:defRPr sz="1125" b="0">
                <a:solidFill>
                  <a:srgbClr val="FFFFFF"/>
                </a:solidFill>
                <a:latin typeface="Arial"/>
                <a:ea typeface="Arial"/>
                <a:cs typeface="Arial"/>
              </a:defRPr>
            </a:lvl7pPr>
            <a:lvl8pPr>
              <a:defRPr sz="1125" b="0">
                <a:solidFill>
                  <a:srgbClr val="FFFFFF"/>
                </a:solidFill>
                <a:latin typeface="Arial"/>
                <a:ea typeface="Arial"/>
                <a:cs typeface="Arial"/>
              </a:defRPr>
            </a:lvl8pPr>
            <a:lvl9pPr>
              <a:defRPr sz="1125" b="0">
                <a:solidFill>
                  <a:srgbClr val="FFFFFF"/>
                </a:solidFill>
                <a:latin typeface="Arial"/>
                <a:ea typeface="Arial"/>
                <a:cs typeface="Arial"/>
              </a:defRPr>
            </a:lvl9pPr>
          </a:lstStyle>
          <a:p xmlns:a="http://schemas.openxmlformats.org/drawingml/2006/main">
            <a:pPr>
              <a:defRPr sz="1125" b="0">
                <a:solidFill>
                  <a:srgbClr val="FFFFFF"/>
                </a:solidFill>
                <a:latin typeface="Arial"/>
                <a:ea typeface="Arial"/>
                <a:cs typeface="Arial"/>
              </a:defRPr>
            </a:pPr>
            <a:r>
              <a:rPr sz="1125" b="0">
                <a:solidFill>
                  <a:srgbClr val="FFFFFF"/>
                </a:solidFill>
                <a:latin typeface="Arial"/>
                <a:ea typeface="Arial"/>
                <a:cs typeface="Arial"/>
              </a:rPr>
              <a:t>Contrôle     File du parking     Appels     À l’intérieur     Entrées et sorties</a:t>
            </a:r>
          </a:p>
        </p:txBody>
      </p:sp>
      <p:sp>
        <p:nvSpPr>
          <p:cNvPr id="13" name="">
            <a:extLst xmlns:a="http://schemas.openxmlformats.org/drawingml/2006/main">
              <a:ext uri="{FF2B5EF4-FFF2-40B4-BE49-F238E27FC236}">
                <a16:creationId xmlns:a16="http://schemas.microsoft.com/office/drawing/2014/main" id="{08CD5C77-1316-4750-8172-60E927C4E0D8}"/>
              </a:ext>
            </a:extLst>
          </p:cNvPr>
          <p:cNvSpPr>
            <a:spLocks xmlns:a="http://schemas.openxmlformats.org/drawingml/2006/main" noGrp="1"/>
          </p:cNvSpPr>
          <p:nvPr/>
        </p:nvSpPr>
        <p:spPr>
          <a:xfrm xmlns:a="http://schemas.openxmlformats.org/drawingml/2006/main">
            <a:off x="571500" y="2543175"/>
            <a:ext cx="7429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1">
                <a:solidFill>
                  <a:srgbClr val="004E2B"/>
                </a:solidFill>
                <a:latin typeface="Arial"/>
                <a:ea typeface="Arial"/>
                <a:cs typeface="Arial"/>
              </a:defRPr>
            </a:defPPr>
            <a:lvl1pPr>
              <a:defRPr sz="1875" b="1">
                <a:solidFill>
                  <a:srgbClr val="004E2B"/>
                </a:solidFill>
                <a:latin typeface="Arial"/>
                <a:ea typeface="Arial"/>
                <a:cs typeface="Arial"/>
              </a:defRPr>
            </a:lvl1pPr>
            <a:lvl2pPr>
              <a:defRPr sz="1875" b="1">
                <a:solidFill>
                  <a:srgbClr val="004E2B"/>
                </a:solidFill>
                <a:latin typeface="Arial"/>
                <a:ea typeface="Arial"/>
                <a:cs typeface="Arial"/>
              </a:defRPr>
            </a:lvl2pPr>
            <a:lvl3pPr>
              <a:defRPr sz="1875" b="1">
                <a:solidFill>
                  <a:srgbClr val="004E2B"/>
                </a:solidFill>
                <a:latin typeface="Arial"/>
                <a:ea typeface="Arial"/>
                <a:cs typeface="Arial"/>
              </a:defRPr>
            </a:lvl3pPr>
            <a:lvl4pPr>
              <a:defRPr sz="1875" b="1">
                <a:solidFill>
                  <a:srgbClr val="004E2B"/>
                </a:solidFill>
                <a:latin typeface="Arial"/>
                <a:ea typeface="Arial"/>
                <a:cs typeface="Arial"/>
              </a:defRPr>
            </a:lvl4pPr>
            <a:lvl5pPr>
              <a:defRPr sz="1875" b="1">
                <a:solidFill>
                  <a:srgbClr val="004E2B"/>
                </a:solidFill>
                <a:latin typeface="Arial"/>
                <a:ea typeface="Arial"/>
                <a:cs typeface="Arial"/>
              </a:defRPr>
            </a:lvl5pPr>
            <a:lvl6pPr>
              <a:defRPr sz="1875" b="1">
                <a:solidFill>
                  <a:srgbClr val="004E2B"/>
                </a:solidFill>
                <a:latin typeface="Arial"/>
                <a:ea typeface="Arial"/>
                <a:cs typeface="Arial"/>
              </a:defRPr>
            </a:lvl6pPr>
            <a:lvl7pPr>
              <a:defRPr sz="1875" b="1">
                <a:solidFill>
                  <a:srgbClr val="004E2B"/>
                </a:solidFill>
                <a:latin typeface="Arial"/>
                <a:ea typeface="Arial"/>
                <a:cs typeface="Arial"/>
              </a:defRPr>
            </a:lvl7pPr>
            <a:lvl8pPr>
              <a:defRPr sz="1875" b="1">
                <a:solidFill>
                  <a:srgbClr val="004E2B"/>
                </a:solidFill>
                <a:latin typeface="Arial"/>
                <a:ea typeface="Arial"/>
                <a:cs typeface="Arial"/>
              </a:defRPr>
            </a:lvl8pPr>
            <a:lvl9pPr>
              <a:defRPr sz="1875" b="1">
                <a:solidFill>
                  <a:srgbClr val="004E2B"/>
                </a:solidFill>
                <a:latin typeface="Arial"/>
                <a:ea typeface="Arial"/>
                <a:cs typeface="Arial"/>
              </a:defRPr>
            </a:lvl9pPr>
          </a:lstStyle>
          <a:p xmlns:a="http://schemas.openxmlformats.org/drawingml/2006/main">
            <a:pPr>
              <a:defRPr sz="1875" b="1">
                <a:solidFill>
                  <a:srgbClr val="004E2B"/>
                </a:solidFill>
                <a:latin typeface="Arial"/>
                <a:ea typeface="Arial"/>
                <a:cs typeface="Arial"/>
              </a:defRPr>
            </a:pPr>
            <a:r>
              <a:rPr sz="1875" b="1">
                <a:solidFill>
                  <a:srgbClr val="004E2B"/>
                </a:solidFill>
                <a:latin typeface="Arial"/>
                <a:ea typeface="Arial"/>
                <a:cs typeface="Arial"/>
              </a:rPr>
              <a:t>File Ciment en sacs • Capacité de la zone : 3</a:t>
            </a:r>
          </a:p>
        </p:txBody>
      </p:sp>
      <p:sp>
        <p:nvSpPr>
          <p:cNvPr id="14" name="">
            <a:extLst xmlns:a="http://schemas.openxmlformats.org/drawingml/2006/main">
              <a:ext uri="{FF2B5EF4-FFF2-40B4-BE49-F238E27FC236}">
                <a16:creationId xmlns:a16="http://schemas.microsoft.com/office/drawing/2014/main" id="{AE4322DF-3556-48DE-AFBC-F148DE85314F}"/>
              </a:ext>
            </a:extLst>
          </p:cNvPr>
          <p:cNvSpPr>
            <a:spLocks xmlns:a="http://schemas.openxmlformats.org/drawingml/2006/main" noGrp="1"/>
          </p:cNvSpPr>
          <p:nvPr/>
        </p:nvSpPr>
        <p:spPr>
          <a:xfrm xmlns:a="http://schemas.openxmlformats.org/drawingml/2006/main">
            <a:off x="571500" y="6105525"/>
            <a:ext cx="7429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00" b="0">
                <a:solidFill>
                  <a:srgbClr val="69796C"/>
                </a:solidFill>
                <a:latin typeface="Arial"/>
                <a:ea typeface="Arial"/>
                <a:cs typeface="Arial"/>
              </a:defRPr>
            </a:defPPr>
            <a:lvl1pPr>
              <a:defRPr sz="900" b="0">
                <a:solidFill>
                  <a:srgbClr val="69796C"/>
                </a:solidFill>
                <a:latin typeface="Arial"/>
                <a:ea typeface="Arial"/>
                <a:cs typeface="Arial"/>
              </a:defRPr>
            </a:lvl1pPr>
            <a:lvl2pPr>
              <a:defRPr sz="900" b="0">
                <a:solidFill>
                  <a:srgbClr val="69796C"/>
                </a:solidFill>
                <a:latin typeface="Arial"/>
                <a:ea typeface="Arial"/>
                <a:cs typeface="Arial"/>
              </a:defRPr>
            </a:lvl2pPr>
            <a:lvl3pPr>
              <a:defRPr sz="900" b="0">
                <a:solidFill>
                  <a:srgbClr val="69796C"/>
                </a:solidFill>
                <a:latin typeface="Arial"/>
                <a:ea typeface="Arial"/>
                <a:cs typeface="Arial"/>
              </a:defRPr>
            </a:lvl3pPr>
            <a:lvl4pPr>
              <a:defRPr sz="900" b="0">
                <a:solidFill>
                  <a:srgbClr val="69796C"/>
                </a:solidFill>
                <a:latin typeface="Arial"/>
                <a:ea typeface="Arial"/>
                <a:cs typeface="Arial"/>
              </a:defRPr>
            </a:lvl4pPr>
            <a:lvl5pPr>
              <a:defRPr sz="900" b="0">
                <a:solidFill>
                  <a:srgbClr val="69796C"/>
                </a:solidFill>
                <a:latin typeface="Arial"/>
                <a:ea typeface="Arial"/>
                <a:cs typeface="Arial"/>
              </a:defRPr>
            </a:lvl5pPr>
            <a:lvl6pPr>
              <a:defRPr sz="900" b="0">
                <a:solidFill>
                  <a:srgbClr val="69796C"/>
                </a:solidFill>
                <a:latin typeface="Arial"/>
                <a:ea typeface="Arial"/>
                <a:cs typeface="Arial"/>
              </a:defRPr>
            </a:lvl6pPr>
            <a:lvl7pPr>
              <a:defRPr sz="900" b="0">
                <a:solidFill>
                  <a:srgbClr val="69796C"/>
                </a:solidFill>
                <a:latin typeface="Arial"/>
                <a:ea typeface="Arial"/>
                <a:cs typeface="Arial"/>
              </a:defRPr>
            </a:lvl7pPr>
            <a:lvl8pPr>
              <a:defRPr sz="900" b="0">
                <a:solidFill>
                  <a:srgbClr val="69796C"/>
                </a:solidFill>
                <a:latin typeface="Arial"/>
                <a:ea typeface="Arial"/>
                <a:cs typeface="Arial"/>
              </a:defRPr>
            </a:lvl8pPr>
            <a:lvl9pPr>
              <a:defRPr sz="900" b="0">
                <a:solidFill>
                  <a:srgbClr val="69796C"/>
                </a:solidFill>
                <a:latin typeface="Arial"/>
                <a:ea typeface="Arial"/>
                <a:cs typeface="Arial"/>
              </a:defRPr>
            </a:lvl9pPr>
          </a:lstStyle>
          <a:p xmlns:a="http://schemas.openxmlformats.org/drawingml/2006/main">
            <a:pPr>
              <a:defRPr sz="900" b="0">
                <a:solidFill>
                  <a:srgbClr val="69796C"/>
                </a:solidFill>
                <a:latin typeface="Arial"/>
                <a:ea typeface="Arial"/>
                <a:cs typeface="Arial"/>
              </a:defRPr>
            </a:pPr>
            <a:r>
              <a:rPr sz="900" b="0">
                <a:solidFill>
                  <a:srgbClr val="69796C"/>
                </a:solidFill>
                <a:latin typeface="Arial"/>
                <a:ea typeface="Arial"/>
                <a:cs typeface="Arial"/>
              </a:rPr>
              <a:t>MAQUETTE • DONNÉES FICTIVES</a:t>
            </a:r>
          </a:p>
        </p:txBody>
      </p:sp>
      <p:sp>
        <p:nvSpPr>
          <p:cNvPr id="15" name="">
            <a:extLst xmlns:a="http://schemas.openxmlformats.org/drawingml/2006/main">
              <a:ext uri="{FF2B5EF4-FFF2-40B4-BE49-F238E27FC236}">
                <a16:creationId xmlns:a16="http://schemas.microsoft.com/office/drawing/2014/main" id="{CD9EBAC7-6994-4A5A-A2DB-AEAD6EED4C83}"/>
              </a:ext>
            </a:extLst>
          </p:cNvPr>
          <p:cNvSpPr>
            <a:spLocks xmlns:a="http://schemas.openxmlformats.org/drawingml/2006/main" noGrp="1"/>
          </p:cNvSpPr>
          <p:nvPr/>
        </p:nvSpPr>
        <p:spPr>
          <a:xfrm xmlns:a="http://schemas.openxmlformats.org/drawingml/2006/main">
            <a:off x="571500" y="3095625"/>
            <a:ext cx="1724025" cy="79057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CF245EDE-388D-4A2B-8ED7-C2BF8A59C745}"/>
              </a:ext>
            </a:extLst>
          </p:cNvPr>
          <p:cNvSpPr>
            <a:spLocks xmlns:a="http://schemas.openxmlformats.org/drawingml/2006/main" noGrp="1"/>
          </p:cNvSpPr>
          <p:nvPr/>
        </p:nvSpPr>
        <p:spPr>
          <a:xfrm xmlns:a="http://schemas.openxmlformats.org/drawingml/2006/main">
            <a:off x="685800" y="3181350"/>
            <a:ext cx="14954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3</a:t>
            </a:r>
          </a:p>
        </p:txBody>
      </p:sp>
      <p:sp>
        <p:nvSpPr>
          <p:cNvPr id="17" name="">
            <a:extLst xmlns:a="http://schemas.openxmlformats.org/drawingml/2006/main">
              <a:ext uri="{FF2B5EF4-FFF2-40B4-BE49-F238E27FC236}">
                <a16:creationId xmlns:a16="http://schemas.microsoft.com/office/drawing/2014/main" id="{1AB31C3B-1A0D-4B33-B401-09BA6DFE2D15}"/>
              </a:ext>
            </a:extLst>
          </p:cNvPr>
          <p:cNvSpPr>
            <a:spLocks xmlns:a="http://schemas.openxmlformats.org/drawingml/2006/main" noGrp="1"/>
          </p:cNvSpPr>
          <p:nvPr/>
        </p:nvSpPr>
        <p:spPr>
          <a:xfrm xmlns:a="http://schemas.openxmlformats.org/drawingml/2006/main">
            <a:off x="685800" y="3600450"/>
            <a:ext cx="15335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9796C"/>
                </a:solidFill>
                <a:latin typeface="Arial"/>
                <a:ea typeface="Arial"/>
                <a:cs typeface="Arial"/>
              </a:defRPr>
            </a:defPPr>
            <a:lvl1pPr>
              <a:defRPr sz="1200" b="0">
                <a:solidFill>
                  <a:srgbClr val="69796C"/>
                </a:solidFill>
                <a:latin typeface="Arial"/>
                <a:ea typeface="Arial"/>
                <a:cs typeface="Arial"/>
              </a:defRPr>
            </a:lvl1pPr>
            <a:lvl2pPr>
              <a:defRPr sz="1200" b="0">
                <a:solidFill>
                  <a:srgbClr val="69796C"/>
                </a:solidFill>
                <a:latin typeface="Arial"/>
                <a:ea typeface="Arial"/>
                <a:cs typeface="Arial"/>
              </a:defRPr>
            </a:lvl2pPr>
            <a:lvl3pPr>
              <a:defRPr sz="1200" b="0">
                <a:solidFill>
                  <a:srgbClr val="69796C"/>
                </a:solidFill>
                <a:latin typeface="Arial"/>
                <a:ea typeface="Arial"/>
                <a:cs typeface="Arial"/>
              </a:defRPr>
            </a:lvl3pPr>
            <a:lvl4pPr>
              <a:defRPr sz="1200" b="0">
                <a:solidFill>
                  <a:srgbClr val="69796C"/>
                </a:solidFill>
                <a:latin typeface="Arial"/>
                <a:ea typeface="Arial"/>
                <a:cs typeface="Arial"/>
              </a:defRPr>
            </a:lvl4pPr>
            <a:lvl5pPr>
              <a:defRPr sz="1200" b="0">
                <a:solidFill>
                  <a:srgbClr val="69796C"/>
                </a:solidFill>
                <a:latin typeface="Arial"/>
                <a:ea typeface="Arial"/>
                <a:cs typeface="Arial"/>
              </a:defRPr>
            </a:lvl5pPr>
            <a:lvl6pPr>
              <a:defRPr sz="1200" b="0">
                <a:solidFill>
                  <a:srgbClr val="69796C"/>
                </a:solidFill>
                <a:latin typeface="Arial"/>
                <a:ea typeface="Arial"/>
                <a:cs typeface="Arial"/>
              </a:defRPr>
            </a:lvl6pPr>
            <a:lvl7pPr>
              <a:defRPr sz="1200" b="0">
                <a:solidFill>
                  <a:srgbClr val="69796C"/>
                </a:solidFill>
                <a:latin typeface="Arial"/>
                <a:ea typeface="Arial"/>
                <a:cs typeface="Arial"/>
              </a:defRPr>
            </a:lvl7pPr>
            <a:lvl8pPr>
              <a:defRPr sz="1200" b="0">
                <a:solidFill>
                  <a:srgbClr val="69796C"/>
                </a:solidFill>
                <a:latin typeface="Arial"/>
                <a:ea typeface="Arial"/>
                <a:cs typeface="Arial"/>
              </a:defRPr>
            </a:lvl8pPr>
            <a:lvl9pPr>
              <a:defRPr sz="1200" b="0">
                <a:solidFill>
                  <a:srgbClr val="69796C"/>
                </a:solidFill>
                <a:latin typeface="Arial"/>
                <a:ea typeface="Arial"/>
                <a:cs typeface="Arial"/>
              </a:defRPr>
            </a:lvl9pPr>
          </a:lstStyle>
          <a:p xmlns:a="http://schemas.openxmlformats.org/drawingml/2006/main">
            <a:pPr>
              <a:defRPr sz="1200" b="0">
                <a:solidFill>
                  <a:srgbClr val="69796C"/>
                </a:solidFill>
                <a:latin typeface="Arial"/>
                <a:ea typeface="Arial"/>
                <a:cs typeface="Arial"/>
              </a:defRPr>
            </a:pPr>
            <a:r>
              <a:rPr sz="1200" b="0">
                <a:solidFill>
                  <a:srgbClr val="69796C"/>
                </a:solidFill>
                <a:latin typeface="Arial"/>
                <a:ea typeface="Arial"/>
                <a:cs typeface="Arial"/>
              </a:rPr>
              <a:t>Au parking</a:t>
            </a:r>
          </a:p>
        </p:txBody>
      </p:sp>
      <p:sp>
        <p:nvSpPr>
          <p:cNvPr id="18" name="">
            <a:extLst xmlns:a="http://schemas.openxmlformats.org/drawingml/2006/main">
              <a:ext uri="{FF2B5EF4-FFF2-40B4-BE49-F238E27FC236}">
                <a16:creationId xmlns:a16="http://schemas.microsoft.com/office/drawing/2014/main" id="{5B28684A-7196-44B5-B8E7-1DD7FA16571C}"/>
              </a:ext>
            </a:extLst>
          </p:cNvPr>
          <p:cNvSpPr>
            <a:spLocks xmlns:a="http://schemas.openxmlformats.org/drawingml/2006/main" noGrp="1"/>
          </p:cNvSpPr>
          <p:nvPr/>
        </p:nvSpPr>
        <p:spPr>
          <a:xfrm xmlns:a="http://schemas.openxmlformats.org/drawingml/2006/main">
            <a:off x="2438400" y="3095625"/>
            <a:ext cx="1724025" cy="79057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6B120DB5-4F7E-406F-950C-F4C397CA8AC6}"/>
              </a:ext>
            </a:extLst>
          </p:cNvPr>
          <p:cNvSpPr>
            <a:spLocks xmlns:a="http://schemas.openxmlformats.org/drawingml/2006/main" noGrp="1"/>
          </p:cNvSpPr>
          <p:nvPr/>
        </p:nvSpPr>
        <p:spPr>
          <a:xfrm xmlns:a="http://schemas.openxmlformats.org/drawingml/2006/main">
            <a:off x="2552700" y="3181350"/>
            <a:ext cx="14954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2</a:t>
            </a:r>
          </a:p>
        </p:txBody>
      </p:sp>
      <p:sp>
        <p:nvSpPr>
          <p:cNvPr id="20" name="">
            <a:extLst xmlns:a="http://schemas.openxmlformats.org/drawingml/2006/main">
              <a:ext uri="{FF2B5EF4-FFF2-40B4-BE49-F238E27FC236}">
                <a16:creationId xmlns:a16="http://schemas.microsoft.com/office/drawing/2014/main" id="{56DF7B89-EFDA-44A0-A3C6-3FF1CA179174}"/>
              </a:ext>
            </a:extLst>
          </p:cNvPr>
          <p:cNvSpPr>
            <a:spLocks xmlns:a="http://schemas.openxmlformats.org/drawingml/2006/main" noGrp="1"/>
          </p:cNvSpPr>
          <p:nvPr/>
        </p:nvSpPr>
        <p:spPr>
          <a:xfrm xmlns:a="http://schemas.openxmlformats.org/drawingml/2006/main">
            <a:off x="2552700" y="3600450"/>
            <a:ext cx="15335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9796C"/>
                </a:solidFill>
                <a:latin typeface="Arial"/>
                <a:ea typeface="Arial"/>
                <a:cs typeface="Arial"/>
              </a:defRPr>
            </a:defPPr>
            <a:lvl1pPr>
              <a:defRPr sz="1200" b="0">
                <a:solidFill>
                  <a:srgbClr val="69796C"/>
                </a:solidFill>
                <a:latin typeface="Arial"/>
                <a:ea typeface="Arial"/>
                <a:cs typeface="Arial"/>
              </a:defRPr>
            </a:lvl1pPr>
            <a:lvl2pPr>
              <a:defRPr sz="1200" b="0">
                <a:solidFill>
                  <a:srgbClr val="69796C"/>
                </a:solidFill>
                <a:latin typeface="Arial"/>
                <a:ea typeface="Arial"/>
                <a:cs typeface="Arial"/>
              </a:defRPr>
            </a:lvl2pPr>
            <a:lvl3pPr>
              <a:defRPr sz="1200" b="0">
                <a:solidFill>
                  <a:srgbClr val="69796C"/>
                </a:solidFill>
                <a:latin typeface="Arial"/>
                <a:ea typeface="Arial"/>
                <a:cs typeface="Arial"/>
              </a:defRPr>
            </a:lvl3pPr>
            <a:lvl4pPr>
              <a:defRPr sz="1200" b="0">
                <a:solidFill>
                  <a:srgbClr val="69796C"/>
                </a:solidFill>
                <a:latin typeface="Arial"/>
                <a:ea typeface="Arial"/>
                <a:cs typeface="Arial"/>
              </a:defRPr>
            </a:lvl4pPr>
            <a:lvl5pPr>
              <a:defRPr sz="1200" b="0">
                <a:solidFill>
                  <a:srgbClr val="69796C"/>
                </a:solidFill>
                <a:latin typeface="Arial"/>
                <a:ea typeface="Arial"/>
                <a:cs typeface="Arial"/>
              </a:defRPr>
            </a:lvl5pPr>
            <a:lvl6pPr>
              <a:defRPr sz="1200" b="0">
                <a:solidFill>
                  <a:srgbClr val="69796C"/>
                </a:solidFill>
                <a:latin typeface="Arial"/>
                <a:ea typeface="Arial"/>
                <a:cs typeface="Arial"/>
              </a:defRPr>
            </a:lvl6pPr>
            <a:lvl7pPr>
              <a:defRPr sz="1200" b="0">
                <a:solidFill>
                  <a:srgbClr val="69796C"/>
                </a:solidFill>
                <a:latin typeface="Arial"/>
                <a:ea typeface="Arial"/>
                <a:cs typeface="Arial"/>
              </a:defRPr>
            </a:lvl7pPr>
            <a:lvl8pPr>
              <a:defRPr sz="1200" b="0">
                <a:solidFill>
                  <a:srgbClr val="69796C"/>
                </a:solidFill>
                <a:latin typeface="Arial"/>
                <a:ea typeface="Arial"/>
                <a:cs typeface="Arial"/>
              </a:defRPr>
            </a:lvl8pPr>
            <a:lvl9pPr>
              <a:defRPr sz="1200" b="0">
                <a:solidFill>
                  <a:srgbClr val="69796C"/>
                </a:solidFill>
                <a:latin typeface="Arial"/>
                <a:ea typeface="Arial"/>
                <a:cs typeface="Arial"/>
              </a:defRPr>
            </a:lvl9pPr>
          </a:lstStyle>
          <a:p xmlns:a="http://schemas.openxmlformats.org/drawingml/2006/main">
            <a:pPr>
              <a:defRPr sz="1200" b="0">
                <a:solidFill>
                  <a:srgbClr val="69796C"/>
                </a:solidFill>
                <a:latin typeface="Arial"/>
                <a:ea typeface="Arial"/>
                <a:cs typeface="Arial"/>
              </a:defRPr>
            </a:pPr>
            <a:r>
              <a:rPr sz="1200" b="0">
                <a:solidFill>
                  <a:srgbClr val="69796C"/>
                </a:solidFill>
                <a:latin typeface="Arial"/>
                <a:ea typeface="Arial"/>
                <a:cs typeface="Arial"/>
              </a:rPr>
              <a:t>Dans cette zone</a:t>
            </a:r>
          </a:p>
        </p:txBody>
      </p:sp>
      <p:sp>
        <p:nvSpPr>
          <p:cNvPr id="21" name="">
            <a:extLst xmlns:a="http://schemas.openxmlformats.org/drawingml/2006/main">
              <a:ext uri="{FF2B5EF4-FFF2-40B4-BE49-F238E27FC236}">
                <a16:creationId xmlns:a16="http://schemas.microsoft.com/office/drawing/2014/main" id="{4A925D9C-6A65-48F3-A79B-82DD4B7348EB}"/>
              </a:ext>
            </a:extLst>
          </p:cNvPr>
          <p:cNvSpPr>
            <a:spLocks xmlns:a="http://schemas.openxmlformats.org/drawingml/2006/main" noGrp="1"/>
          </p:cNvSpPr>
          <p:nvPr/>
        </p:nvSpPr>
        <p:spPr>
          <a:xfrm xmlns:a="http://schemas.openxmlformats.org/drawingml/2006/main">
            <a:off x="4305300" y="3095625"/>
            <a:ext cx="1724025" cy="79057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D10FF548-FF42-4437-A79C-8927761D36E0}"/>
              </a:ext>
            </a:extLst>
          </p:cNvPr>
          <p:cNvSpPr>
            <a:spLocks xmlns:a="http://schemas.openxmlformats.org/drawingml/2006/main" noGrp="1"/>
          </p:cNvSpPr>
          <p:nvPr/>
        </p:nvSpPr>
        <p:spPr>
          <a:xfrm xmlns:a="http://schemas.openxmlformats.org/drawingml/2006/main">
            <a:off x="4419600" y="3181350"/>
            <a:ext cx="14954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1</a:t>
            </a:r>
          </a:p>
        </p:txBody>
      </p:sp>
      <p:sp>
        <p:nvSpPr>
          <p:cNvPr id="23" name="">
            <a:extLst xmlns:a="http://schemas.openxmlformats.org/drawingml/2006/main">
              <a:ext uri="{FF2B5EF4-FFF2-40B4-BE49-F238E27FC236}">
                <a16:creationId xmlns:a16="http://schemas.microsoft.com/office/drawing/2014/main" id="{21687B20-AA5B-4DA4-AD93-B7BFF4270F34}"/>
              </a:ext>
            </a:extLst>
          </p:cNvPr>
          <p:cNvSpPr>
            <a:spLocks xmlns:a="http://schemas.openxmlformats.org/drawingml/2006/main" noGrp="1"/>
          </p:cNvSpPr>
          <p:nvPr/>
        </p:nvSpPr>
        <p:spPr>
          <a:xfrm xmlns:a="http://schemas.openxmlformats.org/drawingml/2006/main">
            <a:off x="4419600" y="3600450"/>
            <a:ext cx="15335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9796C"/>
                </a:solidFill>
                <a:latin typeface="Arial"/>
                <a:ea typeface="Arial"/>
                <a:cs typeface="Arial"/>
              </a:defRPr>
            </a:defPPr>
            <a:lvl1pPr>
              <a:defRPr sz="1200" b="0">
                <a:solidFill>
                  <a:srgbClr val="69796C"/>
                </a:solidFill>
                <a:latin typeface="Arial"/>
                <a:ea typeface="Arial"/>
                <a:cs typeface="Arial"/>
              </a:defRPr>
            </a:lvl1pPr>
            <a:lvl2pPr>
              <a:defRPr sz="1200" b="0">
                <a:solidFill>
                  <a:srgbClr val="69796C"/>
                </a:solidFill>
                <a:latin typeface="Arial"/>
                <a:ea typeface="Arial"/>
                <a:cs typeface="Arial"/>
              </a:defRPr>
            </a:lvl2pPr>
            <a:lvl3pPr>
              <a:defRPr sz="1200" b="0">
                <a:solidFill>
                  <a:srgbClr val="69796C"/>
                </a:solidFill>
                <a:latin typeface="Arial"/>
                <a:ea typeface="Arial"/>
                <a:cs typeface="Arial"/>
              </a:defRPr>
            </a:lvl3pPr>
            <a:lvl4pPr>
              <a:defRPr sz="1200" b="0">
                <a:solidFill>
                  <a:srgbClr val="69796C"/>
                </a:solidFill>
                <a:latin typeface="Arial"/>
                <a:ea typeface="Arial"/>
                <a:cs typeface="Arial"/>
              </a:defRPr>
            </a:lvl4pPr>
            <a:lvl5pPr>
              <a:defRPr sz="1200" b="0">
                <a:solidFill>
                  <a:srgbClr val="69796C"/>
                </a:solidFill>
                <a:latin typeface="Arial"/>
                <a:ea typeface="Arial"/>
                <a:cs typeface="Arial"/>
              </a:defRPr>
            </a:lvl5pPr>
            <a:lvl6pPr>
              <a:defRPr sz="1200" b="0">
                <a:solidFill>
                  <a:srgbClr val="69796C"/>
                </a:solidFill>
                <a:latin typeface="Arial"/>
                <a:ea typeface="Arial"/>
                <a:cs typeface="Arial"/>
              </a:defRPr>
            </a:lvl6pPr>
            <a:lvl7pPr>
              <a:defRPr sz="1200" b="0">
                <a:solidFill>
                  <a:srgbClr val="69796C"/>
                </a:solidFill>
                <a:latin typeface="Arial"/>
                <a:ea typeface="Arial"/>
                <a:cs typeface="Arial"/>
              </a:defRPr>
            </a:lvl7pPr>
            <a:lvl8pPr>
              <a:defRPr sz="1200" b="0">
                <a:solidFill>
                  <a:srgbClr val="69796C"/>
                </a:solidFill>
                <a:latin typeface="Arial"/>
                <a:ea typeface="Arial"/>
                <a:cs typeface="Arial"/>
              </a:defRPr>
            </a:lvl8pPr>
            <a:lvl9pPr>
              <a:defRPr sz="1200" b="0">
                <a:solidFill>
                  <a:srgbClr val="69796C"/>
                </a:solidFill>
                <a:latin typeface="Arial"/>
                <a:ea typeface="Arial"/>
                <a:cs typeface="Arial"/>
              </a:defRPr>
            </a:lvl9pPr>
          </a:lstStyle>
          <a:p xmlns:a="http://schemas.openxmlformats.org/drawingml/2006/main">
            <a:pPr>
              <a:defRPr sz="1200" b="0">
                <a:solidFill>
                  <a:srgbClr val="69796C"/>
                </a:solidFill>
                <a:latin typeface="Arial"/>
                <a:ea typeface="Arial"/>
                <a:cs typeface="Arial"/>
              </a:defRPr>
            </a:pPr>
            <a:r>
              <a:rPr sz="1200" b="0">
                <a:solidFill>
                  <a:srgbClr val="69796C"/>
                </a:solidFill>
                <a:latin typeface="Arial"/>
                <a:ea typeface="Arial"/>
                <a:cs typeface="Arial"/>
              </a:rPr>
              <a:t>Appelé</a:t>
            </a:r>
          </a:p>
        </p:txBody>
      </p:sp>
      <p:sp>
        <p:nvSpPr>
          <p:cNvPr id="24" name="">
            <a:extLst xmlns:a="http://schemas.openxmlformats.org/drawingml/2006/main">
              <a:ext uri="{FF2B5EF4-FFF2-40B4-BE49-F238E27FC236}">
                <a16:creationId xmlns:a16="http://schemas.microsoft.com/office/drawing/2014/main" id="{AEC5664C-D390-4134-A7E3-F10715C26C7F}"/>
              </a:ext>
            </a:extLst>
          </p:cNvPr>
          <p:cNvSpPr>
            <a:spLocks xmlns:a="http://schemas.openxmlformats.org/drawingml/2006/main" noGrp="1"/>
          </p:cNvSpPr>
          <p:nvPr/>
        </p:nvSpPr>
        <p:spPr>
          <a:xfrm xmlns:a="http://schemas.openxmlformats.org/drawingml/2006/main">
            <a:off x="6172200" y="3095625"/>
            <a:ext cx="1724025" cy="79057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1C8A9A9E-C181-48A6-84BD-940E838E1DA0}"/>
              </a:ext>
            </a:extLst>
          </p:cNvPr>
          <p:cNvSpPr>
            <a:spLocks xmlns:a="http://schemas.openxmlformats.org/drawingml/2006/main" noGrp="1"/>
          </p:cNvSpPr>
          <p:nvPr/>
        </p:nvSpPr>
        <p:spPr>
          <a:xfrm xmlns:a="http://schemas.openxmlformats.org/drawingml/2006/main">
            <a:off x="6286500" y="3181350"/>
            <a:ext cx="14954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1</a:t>
            </a:r>
          </a:p>
        </p:txBody>
      </p:sp>
      <p:sp>
        <p:nvSpPr>
          <p:cNvPr id="26" name="">
            <a:extLst xmlns:a="http://schemas.openxmlformats.org/drawingml/2006/main">
              <a:ext uri="{FF2B5EF4-FFF2-40B4-BE49-F238E27FC236}">
                <a16:creationId xmlns:a16="http://schemas.microsoft.com/office/drawing/2014/main" id="{F7337761-7C7A-401C-BE68-223636FC4CCA}"/>
              </a:ext>
            </a:extLst>
          </p:cNvPr>
          <p:cNvSpPr>
            <a:spLocks xmlns:a="http://schemas.openxmlformats.org/drawingml/2006/main" noGrp="1"/>
          </p:cNvSpPr>
          <p:nvPr/>
        </p:nvSpPr>
        <p:spPr>
          <a:xfrm xmlns:a="http://schemas.openxmlformats.org/drawingml/2006/main">
            <a:off x="6286500" y="3600450"/>
            <a:ext cx="15335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69796C"/>
                </a:solidFill>
                <a:latin typeface="Arial"/>
                <a:ea typeface="Arial"/>
                <a:cs typeface="Arial"/>
              </a:defRPr>
            </a:defPPr>
            <a:lvl1pPr>
              <a:defRPr sz="1200" b="0">
                <a:solidFill>
                  <a:srgbClr val="69796C"/>
                </a:solidFill>
                <a:latin typeface="Arial"/>
                <a:ea typeface="Arial"/>
                <a:cs typeface="Arial"/>
              </a:defRPr>
            </a:lvl1pPr>
            <a:lvl2pPr>
              <a:defRPr sz="1200" b="0">
                <a:solidFill>
                  <a:srgbClr val="69796C"/>
                </a:solidFill>
                <a:latin typeface="Arial"/>
                <a:ea typeface="Arial"/>
                <a:cs typeface="Arial"/>
              </a:defRPr>
            </a:lvl2pPr>
            <a:lvl3pPr>
              <a:defRPr sz="1200" b="0">
                <a:solidFill>
                  <a:srgbClr val="69796C"/>
                </a:solidFill>
                <a:latin typeface="Arial"/>
                <a:ea typeface="Arial"/>
                <a:cs typeface="Arial"/>
              </a:defRPr>
            </a:lvl3pPr>
            <a:lvl4pPr>
              <a:defRPr sz="1200" b="0">
                <a:solidFill>
                  <a:srgbClr val="69796C"/>
                </a:solidFill>
                <a:latin typeface="Arial"/>
                <a:ea typeface="Arial"/>
                <a:cs typeface="Arial"/>
              </a:defRPr>
            </a:lvl4pPr>
            <a:lvl5pPr>
              <a:defRPr sz="1200" b="0">
                <a:solidFill>
                  <a:srgbClr val="69796C"/>
                </a:solidFill>
                <a:latin typeface="Arial"/>
                <a:ea typeface="Arial"/>
                <a:cs typeface="Arial"/>
              </a:defRPr>
            </a:lvl5pPr>
            <a:lvl6pPr>
              <a:defRPr sz="1200" b="0">
                <a:solidFill>
                  <a:srgbClr val="69796C"/>
                </a:solidFill>
                <a:latin typeface="Arial"/>
                <a:ea typeface="Arial"/>
                <a:cs typeface="Arial"/>
              </a:defRPr>
            </a:lvl6pPr>
            <a:lvl7pPr>
              <a:defRPr sz="1200" b="0">
                <a:solidFill>
                  <a:srgbClr val="69796C"/>
                </a:solidFill>
                <a:latin typeface="Arial"/>
                <a:ea typeface="Arial"/>
                <a:cs typeface="Arial"/>
              </a:defRPr>
            </a:lvl7pPr>
            <a:lvl8pPr>
              <a:defRPr sz="1200" b="0">
                <a:solidFill>
                  <a:srgbClr val="69796C"/>
                </a:solidFill>
                <a:latin typeface="Arial"/>
                <a:ea typeface="Arial"/>
                <a:cs typeface="Arial"/>
              </a:defRPr>
            </a:lvl8pPr>
            <a:lvl9pPr>
              <a:defRPr sz="1200" b="0">
                <a:solidFill>
                  <a:srgbClr val="69796C"/>
                </a:solidFill>
                <a:latin typeface="Arial"/>
                <a:ea typeface="Arial"/>
                <a:cs typeface="Arial"/>
              </a:defRPr>
            </a:lvl9pPr>
          </a:lstStyle>
          <a:p xmlns:a="http://schemas.openxmlformats.org/drawingml/2006/main">
            <a:pPr>
              <a:defRPr sz="1200" b="0">
                <a:solidFill>
                  <a:srgbClr val="69796C"/>
                </a:solidFill>
                <a:latin typeface="Arial"/>
                <a:ea typeface="Arial"/>
                <a:cs typeface="Arial"/>
              </a:defRPr>
            </a:pPr>
            <a:r>
              <a:rPr sz="1200" b="0">
                <a:solidFill>
                  <a:srgbClr val="69796C"/>
                </a:solidFill>
                <a:latin typeface="Arial"/>
                <a:ea typeface="Arial"/>
                <a:cs typeface="Arial"/>
              </a:rPr>
              <a:t>Non présenté</a:t>
            </a:r>
          </a:p>
        </p:txBody>
      </p:sp>
      <p:sp>
        <p:nvSpPr>
          <p:cNvPr id="27" name="">
            <a:extLst xmlns:a="http://schemas.openxmlformats.org/drawingml/2006/main">
              <a:ext uri="{FF2B5EF4-FFF2-40B4-BE49-F238E27FC236}">
                <a16:creationId xmlns:a16="http://schemas.microsoft.com/office/drawing/2014/main" id="{BC1123B9-7EC8-434B-801A-0BEF72817A5A}"/>
              </a:ext>
            </a:extLst>
          </p:cNvPr>
          <p:cNvSpPr>
            <a:spLocks xmlns:a="http://schemas.openxmlformats.org/drawingml/2006/main" noGrp="1"/>
          </p:cNvSpPr>
          <p:nvPr/>
        </p:nvSpPr>
        <p:spPr>
          <a:xfrm xmlns:a="http://schemas.openxmlformats.org/drawingml/2006/main">
            <a:off x="571500" y="4067175"/>
            <a:ext cx="7467600" cy="323850"/>
          </a:xfrm>
          <a:prstGeom xmlns:a="http://schemas.openxmlformats.org/drawingml/2006/main" prst="rect">
            <a:avLst/>
          </a:prstGeom>
          <a:solidFill xmlns:a="http://schemas.openxmlformats.org/drawingml/2006/main">
            <a:srgbClr val="E9F1E5"/>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00AB0439-05F2-40BE-A05D-B8DB8F362CCC}"/>
              </a:ext>
            </a:extLst>
          </p:cNvPr>
          <p:cNvSpPr>
            <a:spLocks xmlns:a="http://schemas.openxmlformats.org/drawingml/2006/main" noGrp="1"/>
          </p:cNvSpPr>
          <p:nvPr/>
        </p:nvSpPr>
        <p:spPr>
          <a:xfrm xmlns:a="http://schemas.openxmlformats.org/drawingml/2006/main">
            <a:off x="685800" y="4133850"/>
            <a:ext cx="2095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125" b="1">
                <a:solidFill>
                  <a:srgbClr val="004E2B"/>
                </a:solidFill>
                <a:latin typeface="Arial"/>
                <a:ea typeface="Arial"/>
                <a:cs typeface="Arial"/>
              </a:defRPr>
            </a:defPPr>
            <a:lvl1pPr>
              <a:defRPr sz="1125" b="1">
                <a:solidFill>
                  <a:srgbClr val="004E2B"/>
                </a:solidFill>
                <a:latin typeface="Arial"/>
                <a:ea typeface="Arial"/>
                <a:cs typeface="Arial"/>
              </a:defRPr>
            </a:lvl1pPr>
            <a:lvl2pPr>
              <a:defRPr sz="1125" b="1">
                <a:solidFill>
                  <a:srgbClr val="004E2B"/>
                </a:solidFill>
                <a:latin typeface="Arial"/>
                <a:ea typeface="Arial"/>
                <a:cs typeface="Arial"/>
              </a:defRPr>
            </a:lvl2pPr>
            <a:lvl3pPr>
              <a:defRPr sz="1125" b="1">
                <a:solidFill>
                  <a:srgbClr val="004E2B"/>
                </a:solidFill>
                <a:latin typeface="Arial"/>
                <a:ea typeface="Arial"/>
                <a:cs typeface="Arial"/>
              </a:defRPr>
            </a:lvl3pPr>
            <a:lvl4pPr>
              <a:defRPr sz="1125" b="1">
                <a:solidFill>
                  <a:srgbClr val="004E2B"/>
                </a:solidFill>
                <a:latin typeface="Arial"/>
                <a:ea typeface="Arial"/>
                <a:cs typeface="Arial"/>
              </a:defRPr>
            </a:lvl4pPr>
            <a:lvl5pPr>
              <a:defRPr sz="1125" b="1">
                <a:solidFill>
                  <a:srgbClr val="004E2B"/>
                </a:solidFill>
                <a:latin typeface="Arial"/>
                <a:ea typeface="Arial"/>
                <a:cs typeface="Arial"/>
              </a:defRPr>
            </a:lvl5pPr>
            <a:lvl6pPr>
              <a:defRPr sz="1125" b="1">
                <a:solidFill>
                  <a:srgbClr val="004E2B"/>
                </a:solidFill>
                <a:latin typeface="Arial"/>
                <a:ea typeface="Arial"/>
                <a:cs typeface="Arial"/>
              </a:defRPr>
            </a:lvl6pPr>
            <a:lvl7pPr>
              <a:defRPr sz="1125" b="1">
                <a:solidFill>
                  <a:srgbClr val="004E2B"/>
                </a:solidFill>
                <a:latin typeface="Arial"/>
                <a:ea typeface="Arial"/>
                <a:cs typeface="Arial"/>
              </a:defRPr>
            </a:lvl7pPr>
            <a:lvl8pPr>
              <a:defRPr sz="1125" b="1">
                <a:solidFill>
                  <a:srgbClr val="004E2B"/>
                </a:solidFill>
                <a:latin typeface="Arial"/>
                <a:ea typeface="Arial"/>
                <a:cs typeface="Arial"/>
              </a:defRPr>
            </a:lvl8pPr>
            <a:lvl9pPr>
              <a:defRPr sz="1125" b="1">
                <a:solidFill>
                  <a:srgbClr val="004E2B"/>
                </a:solidFill>
                <a:latin typeface="Arial"/>
                <a:ea typeface="Arial"/>
                <a:cs typeface="Arial"/>
              </a:defRPr>
            </a:lvl9pPr>
          </a:lstStyle>
          <a:p xmlns:a="http://schemas.openxmlformats.org/drawingml/2006/main">
            <a:pPr>
              <a:defRPr sz="1125" b="1">
                <a:solidFill>
                  <a:srgbClr val="004E2B"/>
                </a:solidFill>
                <a:latin typeface="Arial"/>
                <a:ea typeface="Arial"/>
                <a:cs typeface="Arial"/>
              </a:defRPr>
            </a:pPr>
            <a:r>
              <a:rPr sz="1125" b="1">
                <a:solidFill>
                  <a:srgbClr val="004E2B"/>
                </a:solidFill>
                <a:latin typeface="Arial"/>
                <a:ea typeface="Arial"/>
                <a:cs typeface="Arial"/>
              </a:rPr>
              <a:t>Matricule</a:t>
            </a:r>
          </a:p>
        </p:txBody>
      </p:sp>
      <p:sp>
        <p:nvSpPr>
          <p:cNvPr id="29" name="">
            <a:extLst xmlns:a="http://schemas.openxmlformats.org/drawingml/2006/main">
              <a:ext uri="{FF2B5EF4-FFF2-40B4-BE49-F238E27FC236}">
                <a16:creationId xmlns:a16="http://schemas.microsoft.com/office/drawing/2014/main" id="{BA975709-8DC9-4FC6-B6B8-8A3B5DE1E1E1}"/>
              </a:ext>
            </a:extLst>
          </p:cNvPr>
          <p:cNvSpPr>
            <a:spLocks xmlns:a="http://schemas.openxmlformats.org/drawingml/2006/main" noGrp="1"/>
          </p:cNvSpPr>
          <p:nvPr/>
        </p:nvSpPr>
        <p:spPr>
          <a:xfrm xmlns:a="http://schemas.openxmlformats.org/drawingml/2006/main">
            <a:off x="2905125" y="4133850"/>
            <a:ext cx="12382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125" b="1">
                <a:solidFill>
                  <a:srgbClr val="004E2B"/>
                </a:solidFill>
                <a:latin typeface="Arial"/>
                <a:ea typeface="Arial"/>
                <a:cs typeface="Arial"/>
              </a:defRPr>
            </a:defPPr>
            <a:lvl1pPr>
              <a:defRPr sz="1125" b="1">
                <a:solidFill>
                  <a:srgbClr val="004E2B"/>
                </a:solidFill>
                <a:latin typeface="Arial"/>
                <a:ea typeface="Arial"/>
                <a:cs typeface="Arial"/>
              </a:defRPr>
            </a:lvl1pPr>
            <a:lvl2pPr>
              <a:defRPr sz="1125" b="1">
                <a:solidFill>
                  <a:srgbClr val="004E2B"/>
                </a:solidFill>
                <a:latin typeface="Arial"/>
                <a:ea typeface="Arial"/>
                <a:cs typeface="Arial"/>
              </a:defRPr>
            </a:lvl2pPr>
            <a:lvl3pPr>
              <a:defRPr sz="1125" b="1">
                <a:solidFill>
                  <a:srgbClr val="004E2B"/>
                </a:solidFill>
                <a:latin typeface="Arial"/>
                <a:ea typeface="Arial"/>
                <a:cs typeface="Arial"/>
              </a:defRPr>
            </a:lvl3pPr>
            <a:lvl4pPr>
              <a:defRPr sz="1125" b="1">
                <a:solidFill>
                  <a:srgbClr val="004E2B"/>
                </a:solidFill>
                <a:latin typeface="Arial"/>
                <a:ea typeface="Arial"/>
                <a:cs typeface="Arial"/>
              </a:defRPr>
            </a:lvl4pPr>
            <a:lvl5pPr>
              <a:defRPr sz="1125" b="1">
                <a:solidFill>
                  <a:srgbClr val="004E2B"/>
                </a:solidFill>
                <a:latin typeface="Arial"/>
                <a:ea typeface="Arial"/>
                <a:cs typeface="Arial"/>
              </a:defRPr>
            </a:lvl5pPr>
            <a:lvl6pPr>
              <a:defRPr sz="1125" b="1">
                <a:solidFill>
                  <a:srgbClr val="004E2B"/>
                </a:solidFill>
                <a:latin typeface="Arial"/>
                <a:ea typeface="Arial"/>
                <a:cs typeface="Arial"/>
              </a:defRPr>
            </a:lvl6pPr>
            <a:lvl7pPr>
              <a:defRPr sz="1125" b="1">
                <a:solidFill>
                  <a:srgbClr val="004E2B"/>
                </a:solidFill>
                <a:latin typeface="Arial"/>
                <a:ea typeface="Arial"/>
                <a:cs typeface="Arial"/>
              </a:defRPr>
            </a:lvl7pPr>
            <a:lvl8pPr>
              <a:defRPr sz="1125" b="1">
                <a:solidFill>
                  <a:srgbClr val="004E2B"/>
                </a:solidFill>
                <a:latin typeface="Arial"/>
                <a:ea typeface="Arial"/>
                <a:cs typeface="Arial"/>
              </a:defRPr>
            </a:lvl8pPr>
            <a:lvl9pPr>
              <a:defRPr sz="1125" b="1">
                <a:solidFill>
                  <a:srgbClr val="004E2B"/>
                </a:solidFill>
                <a:latin typeface="Arial"/>
                <a:ea typeface="Arial"/>
                <a:cs typeface="Arial"/>
              </a:defRPr>
            </a:lvl9pPr>
          </a:lstStyle>
          <a:p xmlns:a="http://schemas.openxmlformats.org/drawingml/2006/main">
            <a:pPr>
              <a:defRPr sz="1125" b="1">
                <a:solidFill>
                  <a:srgbClr val="004E2B"/>
                </a:solidFill>
                <a:latin typeface="Arial"/>
                <a:ea typeface="Arial"/>
                <a:cs typeface="Arial"/>
              </a:defRPr>
            </a:pPr>
            <a:r>
              <a:rPr sz="1125" b="1">
                <a:solidFill>
                  <a:srgbClr val="004E2B"/>
                </a:solidFill>
                <a:latin typeface="Arial"/>
                <a:ea typeface="Arial"/>
                <a:cs typeface="Arial"/>
              </a:rPr>
              <a:t>Attente</a:t>
            </a:r>
          </a:p>
        </p:txBody>
      </p:sp>
      <p:sp>
        <p:nvSpPr>
          <p:cNvPr id="30" name="">
            <a:extLst xmlns:a="http://schemas.openxmlformats.org/drawingml/2006/main">
              <a:ext uri="{FF2B5EF4-FFF2-40B4-BE49-F238E27FC236}">
                <a16:creationId xmlns:a16="http://schemas.microsoft.com/office/drawing/2014/main" id="{AA709D75-30EF-48BB-B0C7-2D140E413E20}"/>
              </a:ext>
            </a:extLst>
          </p:cNvPr>
          <p:cNvSpPr>
            <a:spLocks xmlns:a="http://schemas.openxmlformats.org/drawingml/2006/main" noGrp="1"/>
          </p:cNvSpPr>
          <p:nvPr/>
        </p:nvSpPr>
        <p:spPr>
          <a:xfrm xmlns:a="http://schemas.openxmlformats.org/drawingml/2006/main">
            <a:off x="4257675" y="4133850"/>
            <a:ext cx="1952625"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125" b="1">
                <a:solidFill>
                  <a:srgbClr val="004E2B"/>
                </a:solidFill>
                <a:latin typeface="Arial"/>
                <a:ea typeface="Arial"/>
                <a:cs typeface="Arial"/>
              </a:defRPr>
            </a:defPPr>
            <a:lvl1pPr>
              <a:defRPr sz="1125" b="1">
                <a:solidFill>
                  <a:srgbClr val="004E2B"/>
                </a:solidFill>
                <a:latin typeface="Arial"/>
                <a:ea typeface="Arial"/>
                <a:cs typeface="Arial"/>
              </a:defRPr>
            </a:lvl1pPr>
            <a:lvl2pPr>
              <a:defRPr sz="1125" b="1">
                <a:solidFill>
                  <a:srgbClr val="004E2B"/>
                </a:solidFill>
                <a:latin typeface="Arial"/>
                <a:ea typeface="Arial"/>
                <a:cs typeface="Arial"/>
              </a:defRPr>
            </a:lvl2pPr>
            <a:lvl3pPr>
              <a:defRPr sz="1125" b="1">
                <a:solidFill>
                  <a:srgbClr val="004E2B"/>
                </a:solidFill>
                <a:latin typeface="Arial"/>
                <a:ea typeface="Arial"/>
                <a:cs typeface="Arial"/>
              </a:defRPr>
            </a:lvl3pPr>
            <a:lvl4pPr>
              <a:defRPr sz="1125" b="1">
                <a:solidFill>
                  <a:srgbClr val="004E2B"/>
                </a:solidFill>
                <a:latin typeface="Arial"/>
                <a:ea typeface="Arial"/>
                <a:cs typeface="Arial"/>
              </a:defRPr>
            </a:lvl4pPr>
            <a:lvl5pPr>
              <a:defRPr sz="1125" b="1">
                <a:solidFill>
                  <a:srgbClr val="004E2B"/>
                </a:solidFill>
                <a:latin typeface="Arial"/>
                <a:ea typeface="Arial"/>
                <a:cs typeface="Arial"/>
              </a:defRPr>
            </a:lvl5pPr>
            <a:lvl6pPr>
              <a:defRPr sz="1125" b="1">
                <a:solidFill>
                  <a:srgbClr val="004E2B"/>
                </a:solidFill>
                <a:latin typeface="Arial"/>
                <a:ea typeface="Arial"/>
                <a:cs typeface="Arial"/>
              </a:defRPr>
            </a:lvl6pPr>
            <a:lvl7pPr>
              <a:defRPr sz="1125" b="1">
                <a:solidFill>
                  <a:srgbClr val="004E2B"/>
                </a:solidFill>
                <a:latin typeface="Arial"/>
                <a:ea typeface="Arial"/>
                <a:cs typeface="Arial"/>
              </a:defRPr>
            </a:lvl7pPr>
            <a:lvl8pPr>
              <a:defRPr sz="1125" b="1">
                <a:solidFill>
                  <a:srgbClr val="004E2B"/>
                </a:solidFill>
                <a:latin typeface="Arial"/>
                <a:ea typeface="Arial"/>
                <a:cs typeface="Arial"/>
              </a:defRPr>
            </a:lvl8pPr>
            <a:lvl9pPr>
              <a:defRPr sz="1125" b="1">
                <a:solidFill>
                  <a:srgbClr val="004E2B"/>
                </a:solidFill>
                <a:latin typeface="Arial"/>
                <a:ea typeface="Arial"/>
                <a:cs typeface="Arial"/>
              </a:defRPr>
            </a:lvl9pPr>
          </a:lstStyle>
          <a:p xmlns:a="http://schemas.openxmlformats.org/drawingml/2006/main">
            <a:pPr>
              <a:defRPr sz="1125" b="1">
                <a:solidFill>
                  <a:srgbClr val="004E2B"/>
                </a:solidFill>
                <a:latin typeface="Arial"/>
                <a:ea typeface="Arial"/>
                <a:cs typeface="Arial"/>
              </a:defRPr>
            </a:pPr>
            <a:r>
              <a:rPr sz="1125" b="1">
                <a:solidFill>
                  <a:srgbClr val="004E2B"/>
                </a:solidFill>
                <a:latin typeface="Arial"/>
                <a:ea typeface="Arial"/>
                <a:cs typeface="Arial"/>
              </a:rPr>
              <a:t>Situation</a:t>
            </a:r>
          </a:p>
        </p:txBody>
      </p:sp>
      <p:sp>
        <p:nvSpPr>
          <p:cNvPr id="31" name="">
            <a:extLst xmlns:a="http://schemas.openxmlformats.org/drawingml/2006/main">
              <a:ext uri="{FF2B5EF4-FFF2-40B4-BE49-F238E27FC236}">
                <a16:creationId xmlns:a16="http://schemas.microsoft.com/office/drawing/2014/main" id="{1A880CCF-C90A-45C2-A626-4B784396638A}"/>
              </a:ext>
            </a:extLst>
          </p:cNvPr>
          <p:cNvSpPr>
            <a:spLocks xmlns:a="http://schemas.openxmlformats.org/drawingml/2006/main" noGrp="1"/>
          </p:cNvSpPr>
          <p:nvPr/>
        </p:nvSpPr>
        <p:spPr>
          <a:xfrm xmlns:a="http://schemas.openxmlformats.org/drawingml/2006/main">
            <a:off x="6334125" y="4133850"/>
            <a:ext cx="152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125" b="1">
                <a:solidFill>
                  <a:srgbClr val="004E2B"/>
                </a:solidFill>
                <a:latin typeface="Arial"/>
                <a:ea typeface="Arial"/>
                <a:cs typeface="Arial"/>
              </a:defRPr>
            </a:defPPr>
            <a:lvl1pPr>
              <a:defRPr sz="1125" b="1">
                <a:solidFill>
                  <a:srgbClr val="004E2B"/>
                </a:solidFill>
                <a:latin typeface="Arial"/>
                <a:ea typeface="Arial"/>
                <a:cs typeface="Arial"/>
              </a:defRPr>
            </a:lvl1pPr>
            <a:lvl2pPr>
              <a:defRPr sz="1125" b="1">
                <a:solidFill>
                  <a:srgbClr val="004E2B"/>
                </a:solidFill>
                <a:latin typeface="Arial"/>
                <a:ea typeface="Arial"/>
                <a:cs typeface="Arial"/>
              </a:defRPr>
            </a:lvl2pPr>
            <a:lvl3pPr>
              <a:defRPr sz="1125" b="1">
                <a:solidFill>
                  <a:srgbClr val="004E2B"/>
                </a:solidFill>
                <a:latin typeface="Arial"/>
                <a:ea typeface="Arial"/>
                <a:cs typeface="Arial"/>
              </a:defRPr>
            </a:lvl3pPr>
            <a:lvl4pPr>
              <a:defRPr sz="1125" b="1">
                <a:solidFill>
                  <a:srgbClr val="004E2B"/>
                </a:solidFill>
                <a:latin typeface="Arial"/>
                <a:ea typeface="Arial"/>
                <a:cs typeface="Arial"/>
              </a:defRPr>
            </a:lvl4pPr>
            <a:lvl5pPr>
              <a:defRPr sz="1125" b="1">
                <a:solidFill>
                  <a:srgbClr val="004E2B"/>
                </a:solidFill>
                <a:latin typeface="Arial"/>
                <a:ea typeface="Arial"/>
                <a:cs typeface="Arial"/>
              </a:defRPr>
            </a:lvl5pPr>
            <a:lvl6pPr>
              <a:defRPr sz="1125" b="1">
                <a:solidFill>
                  <a:srgbClr val="004E2B"/>
                </a:solidFill>
                <a:latin typeface="Arial"/>
                <a:ea typeface="Arial"/>
                <a:cs typeface="Arial"/>
              </a:defRPr>
            </a:lvl6pPr>
            <a:lvl7pPr>
              <a:defRPr sz="1125" b="1">
                <a:solidFill>
                  <a:srgbClr val="004E2B"/>
                </a:solidFill>
                <a:latin typeface="Arial"/>
                <a:ea typeface="Arial"/>
                <a:cs typeface="Arial"/>
              </a:defRPr>
            </a:lvl7pPr>
            <a:lvl8pPr>
              <a:defRPr sz="1125" b="1">
                <a:solidFill>
                  <a:srgbClr val="004E2B"/>
                </a:solidFill>
                <a:latin typeface="Arial"/>
                <a:ea typeface="Arial"/>
                <a:cs typeface="Arial"/>
              </a:defRPr>
            </a:lvl8pPr>
            <a:lvl9pPr>
              <a:defRPr sz="1125" b="1">
                <a:solidFill>
                  <a:srgbClr val="004E2B"/>
                </a:solidFill>
                <a:latin typeface="Arial"/>
                <a:ea typeface="Arial"/>
                <a:cs typeface="Arial"/>
              </a:defRPr>
            </a:lvl9pPr>
          </a:lstStyle>
          <a:p xmlns:a="http://schemas.openxmlformats.org/drawingml/2006/main">
            <a:pPr>
              <a:defRPr sz="1125" b="1">
                <a:solidFill>
                  <a:srgbClr val="004E2B"/>
                </a:solidFill>
                <a:latin typeface="Arial"/>
                <a:ea typeface="Arial"/>
                <a:cs typeface="Arial"/>
              </a:defRPr>
            </a:pPr>
            <a:r>
              <a:rPr sz="1125" b="1">
                <a:solidFill>
                  <a:srgbClr val="004E2B"/>
                </a:solidFill>
                <a:latin typeface="Arial"/>
                <a:ea typeface="Arial"/>
                <a:cs typeface="Arial"/>
              </a:rPr>
              <a:t>Action</a:t>
            </a:r>
          </a:p>
        </p:txBody>
      </p:sp>
      <p:sp>
        <p:nvSpPr>
          <p:cNvPr id="32" name="">
            <a:extLst xmlns:a="http://schemas.openxmlformats.org/drawingml/2006/main">
              <a:ext uri="{FF2B5EF4-FFF2-40B4-BE49-F238E27FC236}">
                <a16:creationId xmlns:a16="http://schemas.microsoft.com/office/drawing/2014/main" id="{5D4721F9-BA9A-4410-B8ED-7E575D763F46}"/>
              </a:ext>
            </a:extLst>
          </p:cNvPr>
          <p:cNvSpPr>
            <a:spLocks xmlns:a="http://schemas.openxmlformats.org/drawingml/2006/main" noGrp="1"/>
          </p:cNvSpPr>
          <p:nvPr/>
        </p:nvSpPr>
        <p:spPr>
          <a:xfrm xmlns:a="http://schemas.openxmlformats.org/drawingml/2006/main">
            <a:off x="571500" y="4476750"/>
            <a:ext cx="7467600" cy="40005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14CBA0BB-A7BA-45C1-9E65-9F2674ED53F2}"/>
              </a:ext>
            </a:extLst>
          </p:cNvPr>
          <p:cNvSpPr>
            <a:spLocks xmlns:a="http://schemas.openxmlformats.org/drawingml/2006/main" noGrp="1"/>
          </p:cNvSpPr>
          <p:nvPr/>
        </p:nvSpPr>
        <p:spPr>
          <a:xfrm xmlns:a="http://schemas.openxmlformats.org/drawingml/2006/main">
            <a:off x="685800" y="4581525"/>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1">
                <a:solidFill>
                  <a:srgbClr val="243D30"/>
                </a:solidFill>
                <a:latin typeface="Arial"/>
                <a:ea typeface="Arial"/>
                <a:cs typeface="Arial"/>
              </a:defRPr>
            </a:defPPr>
            <a:lvl1pPr>
              <a:defRPr sz="1200" b="1">
                <a:solidFill>
                  <a:srgbClr val="243D30"/>
                </a:solidFill>
                <a:latin typeface="Arial"/>
                <a:ea typeface="Arial"/>
                <a:cs typeface="Arial"/>
              </a:defRPr>
            </a:lvl1pPr>
            <a:lvl2pPr>
              <a:defRPr sz="1200" b="1">
                <a:solidFill>
                  <a:srgbClr val="243D30"/>
                </a:solidFill>
                <a:latin typeface="Arial"/>
                <a:ea typeface="Arial"/>
                <a:cs typeface="Arial"/>
              </a:defRPr>
            </a:lvl2pPr>
            <a:lvl3pPr>
              <a:defRPr sz="1200" b="1">
                <a:solidFill>
                  <a:srgbClr val="243D30"/>
                </a:solidFill>
                <a:latin typeface="Arial"/>
                <a:ea typeface="Arial"/>
                <a:cs typeface="Arial"/>
              </a:defRPr>
            </a:lvl3pPr>
            <a:lvl4pPr>
              <a:defRPr sz="1200" b="1">
                <a:solidFill>
                  <a:srgbClr val="243D30"/>
                </a:solidFill>
                <a:latin typeface="Arial"/>
                <a:ea typeface="Arial"/>
                <a:cs typeface="Arial"/>
              </a:defRPr>
            </a:lvl4pPr>
            <a:lvl5pPr>
              <a:defRPr sz="1200" b="1">
                <a:solidFill>
                  <a:srgbClr val="243D30"/>
                </a:solidFill>
                <a:latin typeface="Arial"/>
                <a:ea typeface="Arial"/>
                <a:cs typeface="Arial"/>
              </a:defRPr>
            </a:lvl5pPr>
            <a:lvl6pPr>
              <a:defRPr sz="1200" b="1">
                <a:solidFill>
                  <a:srgbClr val="243D30"/>
                </a:solidFill>
                <a:latin typeface="Arial"/>
                <a:ea typeface="Arial"/>
                <a:cs typeface="Arial"/>
              </a:defRPr>
            </a:lvl6pPr>
            <a:lvl7pPr>
              <a:defRPr sz="1200" b="1">
                <a:solidFill>
                  <a:srgbClr val="243D30"/>
                </a:solidFill>
                <a:latin typeface="Arial"/>
                <a:ea typeface="Arial"/>
                <a:cs typeface="Arial"/>
              </a:defRPr>
            </a:lvl7pPr>
            <a:lvl8pPr>
              <a:defRPr sz="1200" b="1">
                <a:solidFill>
                  <a:srgbClr val="243D30"/>
                </a:solidFill>
                <a:latin typeface="Arial"/>
                <a:ea typeface="Arial"/>
                <a:cs typeface="Arial"/>
              </a:defRPr>
            </a:lvl8pPr>
            <a:lvl9pPr>
              <a:defRPr sz="1200" b="1">
                <a:solidFill>
                  <a:srgbClr val="243D30"/>
                </a:solidFill>
                <a:latin typeface="Arial"/>
                <a:ea typeface="Arial"/>
                <a:cs typeface="Arial"/>
              </a:defRPr>
            </a:lvl9pPr>
          </a:lstStyle>
          <a:p xmlns:a="http://schemas.openxmlformats.org/drawingml/2006/main">
            <a:pPr>
              <a:defRPr sz="1200" b="1">
                <a:solidFill>
                  <a:srgbClr val="243D30"/>
                </a:solidFill>
                <a:latin typeface="Arial"/>
                <a:ea typeface="Arial"/>
                <a:cs typeface="Arial"/>
              </a:defRPr>
            </a:pPr>
            <a:r>
              <a:rPr sz="1200" b="1">
                <a:solidFill>
                  <a:srgbClr val="243D30"/>
                </a:solidFill>
                <a:latin typeface="Arial"/>
                <a:ea typeface="Arial"/>
                <a:cs typeface="Arial"/>
              </a:rPr>
              <a:t>12345 A 6</a:t>
            </a:r>
          </a:p>
        </p:txBody>
      </p:sp>
      <p:sp>
        <p:nvSpPr>
          <p:cNvPr id="34" name="">
            <a:extLst xmlns:a="http://schemas.openxmlformats.org/drawingml/2006/main">
              <a:ext uri="{FF2B5EF4-FFF2-40B4-BE49-F238E27FC236}">
                <a16:creationId xmlns:a16="http://schemas.microsoft.com/office/drawing/2014/main" id="{AF4F1036-D30B-4AD5-A468-4597319EDC02}"/>
              </a:ext>
            </a:extLst>
          </p:cNvPr>
          <p:cNvSpPr>
            <a:spLocks xmlns:a="http://schemas.openxmlformats.org/drawingml/2006/main" noGrp="1"/>
          </p:cNvSpPr>
          <p:nvPr/>
        </p:nvSpPr>
        <p:spPr>
          <a:xfrm xmlns:a="http://schemas.openxmlformats.org/drawingml/2006/main">
            <a:off x="2905125" y="4581525"/>
            <a:ext cx="1238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243D30"/>
                </a:solidFill>
                <a:latin typeface="Arial"/>
                <a:ea typeface="Arial"/>
                <a:cs typeface="Arial"/>
              </a:defRPr>
            </a:defPPr>
            <a:lvl1pPr>
              <a:defRPr sz="1200" b="0">
                <a:solidFill>
                  <a:srgbClr val="243D30"/>
                </a:solidFill>
                <a:latin typeface="Arial"/>
                <a:ea typeface="Arial"/>
                <a:cs typeface="Arial"/>
              </a:defRPr>
            </a:lvl1pPr>
            <a:lvl2pPr>
              <a:defRPr sz="1200" b="0">
                <a:solidFill>
                  <a:srgbClr val="243D30"/>
                </a:solidFill>
                <a:latin typeface="Arial"/>
                <a:ea typeface="Arial"/>
                <a:cs typeface="Arial"/>
              </a:defRPr>
            </a:lvl2pPr>
            <a:lvl3pPr>
              <a:defRPr sz="1200" b="0">
                <a:solidFill>
                  <a:srgbClr val="243D30"/>
                </a:solidFill>
                <a:latin typeface="Arial"/>
                <a:ea typeface="Arial"/>
                <a:cs typeface="Arial"/>
              </a:defRPr>
            </a:lvl3pPr>
            <a:lvl4pPr>
              <a:defRPr sz="1200" b="0">
                <a:solidFill>
                  <a:srgbClr val="243D30"/>
                </a:solidFill>
                <a:latin typeface="Arial"/>
                <a:ea typeface="Arial"/>
                <a:cs typeface="Arial"/>
              </a:defRPr>
            </a:lvl4pPr>
            <a:lvl5pPr>
              <a:defRPr sz="1200" b="0">
                <a:solidFill>
                  <a:srgbClr val="243D30"/>
                </a:solidFill>
                <a:latin typeface="Arial"/>
                <a:ea typeface="Arial"/>
                <a:cs typeface="Arial"/>
              </a:defRPr>
            </a:lvl5pPr>
            <a:lvl6pPr>
              <a:defRPr sz="1200" b="0">
                <a:solidFill>
                  <a:srgbClr val="243D30"/>
                </a:solidFill>
                <a:latin typeface="Arial"/>
                <a:ea typeface="Arial"/>
                <a:cs typeface="Arial"/>
              </a:defRPr>
            </a:lvl6pPr>
            <a:lvl7pPr>
              <a:defRPr sz="1200" b="0">
                <a:solidFill>
                  <a:srgbClr val="243D30"/>
                </a:solidFill>
                <a:latin typeface="Arial"/>
                <a:ea typeface="Arial"/>
                <a:cs typeface="Arial"/>
              </a:defRPr>
            </a:lvl7pPr>
            <a:lvl8pPr>
              <a:defRPr sz="1200" b="0">
                <a:solidFill>
                  <a:srgbClr val="243D30"/>
                </a:solidFill>
                <a:latin typeface="Arial"/>
                <a:ea typeface="Arial"/>
                <a:cs typeface="Arial"/>
              </a:defRPr>
            </a:lvl8pPr>
            <a:lvl9pPr>
              <a:defRPr sz="1200" b="0">
                <a:solidFill>
                  <a:srgbClr val="243D30"/>
                </a:solidFill>
                <a:latin typeface="Arial"/>
                <a:ea typeface="Arial"/>
                <a:cs typeface="Arial"/>
              </a:defRPr>
            </a:lvl9pPr>
          </a:lstStyle>
          <a:p xmlns:a="http://schemas.openxmlformats.org/drawingml/2006/main">
            <a:pPr>
              <a:defRPr sz="1200" b="0">
                <a:solidFill>
                  <a:srgbClr val="243D30"/>
                </a:solidFill>
                <a:latin typeface="Arial"/>
                <a:ea typeface="Arial"/>
                <a:cs typeface="Arial"/>
              </a:defRPr>
            </a:pPr>
            <a:r>
              <a:rPr sz="1200" b="0">
                <a:solidFill>
                  <a:srgbClr val="243D30"/>
                </a:solidFill>
                <a:latin typeface="Arial"/>
                <a:ea typeface="Arial"/>
                <a:cs typeface="Arial"/>
              </a:rPr>
              <a:t>20 min</a:t>
            </a:r>
          </a:p>
        </p:txBody>
      </p:sp>
      <p:sp>
        <p:nvSpPr>
          <p:cNvPr id="35" name="">
            <a:extLst xmlns:a="http://schemas.openxmlformats.org/drawingml/2006/main">
              <a:ext uri="{FF2B5EF4-FFF2-40B4-BE49-F238E27FC236}">
                <a16:creationId xmlns:a16="http://schemas.microsoft.com/office/drawing/2014/main" id="{CAA81A44-F7D9-4AD7-B5CB-20729CE6F700}"/>
              </a:ext>
            </a:extLst>
          </p:cNvPr>
          <p:cNvSpPr>
            <a:spLocks xmlns:a="http://schemas.openxmlformats.org/drawingml/2006/main" noGrp="1"/>
          </p:cNvSpPr>
          <p:nvPr/>
        </p:nvSpPr>
        <p:spPr>
          <a:xfrm xmlns:a="http://schemas.openxmlformats.org/drawingml/2006/main">
            <a:off x="4257675" y="4581525"/>
            <a:ext cx="1952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004E2B"/>
                </a:solidFill>
                <a:latin typeface="Arial"/>
                <a:ea typeface="Arial"/>
                <a:cs typeface="Arial"/>
              </a:defRPr>
            </a:defPPr>
            <a:lvl1pPr>
              <a:defRPr sz="1200" b="0">
                <a:solidFill>
                  <a:srgbClr val="004E2B"/>
                </a:solidFill>
                <a:latin typeface="Arial"/>
                <a:ea typeface="Arial"/>
                <a:cs typeface="Arial"/>
              </a:defRPr>
            </a:lvl1pPr>
            <a:lvl2pPr>
              <a:defRPr sz="1200" b="0">
                <a:solidFill>
                  <a:srgbClr val="004E2B"/>
                </a:solidFill>
                <a:latin typeface="Arial"/>
                <a:ea typeface="Arial"/>
                <a:cs typeface="Arial"/>
              </a:defRPr>
            </a:lvl2pPr>
            <a:lvl3pPr>
              <a:defRPr sz="1200" b="0">
                <a:solidFill>
                  <a:srgbClr val="004E2B"/>
                </a:solidFill>
                <a:latin typeface="Arial"/>
                <a:ea typeface="Arial"/>
                <a:cs typeface="Arial"/>
              </a:defRPr>
            </a:lvl3pPr>
            <a:lvl4pPr>
              <a:defRPr sz="1200" b="0">
                <a:solidFill>
                  <a:srgbClr val="004E2B"/>
                </a:solidFill>
                <a:latin typeface="Arial"/>
                <a:ea typeface="Arial"/>
                <a:cs typeface="Arial"/>
              </a:defRPr>
            </a:lvl4pPr>
            <a:lvl5pPr>
              <a:defRPr sz="1200" b="0">
                <a:solidFill>
                  <a:srgbClr val="004E2B"/>
                </a:solidFill>
                <a:latin typeface="Arial"/>
                <a:ea typeface="Arial"/>
                <a:cs typeface="Arial"/>
              </a:defRPr>
            </a:lvl5pPr>
            <a:lvl6pPr>
              <a:defRPr sz="1200" b="0">
                <a:solidFill>
                  <a:srgbClr val="004E2B"/>
                </a:solidFill>
                <a:latin typeface="Arial"/>
                <a:ea typeface="Arial"/>
                <a:cs typeface="Arial"/>
              </a:defRPr>
            </a:lvl6pPr>
            <a:lvl7pPr>
              <a:defRPr sz="1200" b="0">
                <a:solidFill>
                  <a:srgbClr val="004E2B"/>
                </a:solidFill>
                <a:latin typeface="Arial"/>
                <a:ea typeface="Arial"/>
                <a:cs typeface="Arial"/>
              </a:defRPr>
            </a:lvl7pPr>
            <a:lvl8pPr>
              <a:defRPr sz="1200" b="0">
                <a:solidFill>
                  <a:srgbClr val="004E2B"/>
                </a:solidFill>
                <a:latin typeface="Arial"/>
                <a:ea typeface="Arial"/>
                <a:cs typeface="Arial"/>
              </a:defRPr>
            </a:lvl8pPr>
            <a:lvl9pPr>
              <a:defRPr sz="1200" b="0">
                <a:solidFill>
                  <a:srgbClr val="004E2B"/>
                </a:solidFill>
                <a:latin typeface="Arial"/>
                <a:ea typeface="Arial"/>
                <a:cs typeface="Arial"/>
              </a:defRPr>
            </a:lvl9pPr>
          </a:lstStyle>
          <a:p xmlns:a="http://schemas.openxmlformats.org/drawingml/2006/main">
            <a:pPr>
              <a:defRPr sz="1200" b="0">
                <a:solidFill>
                  <a:srgbClr val="004E2B"/>
                </a:solidFill>
                <a:latin typeface="Arial"/>
                <a:ea typeface="Arial"/>
                <a:cs typeface="Arial"/>
              </a:defRPr>
            </a:pPr>
            <a:r>
              <a:rPr sz="1200" b="0">
                <a:solidFill>
                  <a:srgbClr val="004E2B"/>
                </a:solidFill>
                <a:latin typeface="Arial"/>
                <a:ea typeface="Arial"/>
                <a:cs typeface="Arial"/>
              </a:rPr>
              <a:t>Appelé</a:t>
            </a:r>
          </a:p>
        </p:txBody>
      </p:sp>
      <p:sp>
        <p:nvSpPr>
          <p:cNvPr id="36" name="">
            <a:extLst xmlns:a="http://schemas.openxmlformats.org/drawingml/2006/main">
              <a:ext uri="{FF2B5EF4-FFF2-40B4-BE49-F238E27FC236}">
                <a16:creationId xmlns:a16="http://schemas.microsoft.com/office/drawing/2014/main" id="{675D6DD3-9196-49E1-AF20-10C0294BCD3A}"/>
              </a:ext>
            </a:extLst>
          </p:cNvPr>
          <p:cNvSpPr>
            <a:spLocks xmlns:a="http://schemas.openxmlformats.org/drawingml/2006/main" noGrp="1"/>
          </p:cNvSpPr>
          <p:nvPr/>
        </p:nvSpPr>
        <p:spPr>
          <a:xfrm xmlns:a="http://schemas.openxmlformats.org/drawingml/2006/main">
            <a:off x="6334125" y="4581525"/>
            <a:ext cx="1571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243D30"/>
                </a:solidFill>
                <a:latin typeface="Arial"/>
                <a:ea typeface="Arial"/>
                <a:cs typeface="Arial"/>
              </a:defRPr>
            </a:defPPr>
            <a:lvl1pPr>
              <a:defRPr sz="1200" b="0">
                <a:solidFill>
                  <a:srgbClr val="243D30"/>
                </a:solidFill>
                <a:latin typeface="Arial"/>
                <a:ea typeface="Arial"/>
                <a:cs typeface="Arial"/>
              </a:defRPr>
            </a:lvl1pPr>
            <a:lvl2pPr>
              <a:defRPr sz="1200" b="0">
                <a:solidFill>
                  <a:srgbClr val="243D30"/>
                </a:solidFill>
                <a:latin typeface="Arial"/>
                <a:ea typeface="Arial"/>
                <a:cs typeface="Arial"/>
              </a:defRPr>
            </a:lvl2pPr>
            <a:lvl3pPr>
              <a:defRPr sz="1200" b="0">
                <a:solidFill>
                  <a:srgbClr val="243D30"/>
                </a:solidFill>
                <a:latin typeface="Arial"/>
                <a:ea typeface="Arial"/>
                <a:cs typeface="Arial"/>
              </a:defRPr>
            </a:lvl3pPr>
            <a:lvl4pPr>
              <a:defRPr sz="1200" b="0">
                <a:solidFill>
                  <a:srgbClr val="243D30"/>
                </a:solidFill>
                <a:latin typeface="Arial"/>
                <a:ea typeface="Arial"/>
                <a:cs typeface="Arial"/>
              </a:defRPr>
            </a:lvl4pPr>
            <a:lvl5pPr>
              <a:defRPr sz="1200" b="0">
                <a:solidFill>
                  <a:srgbClr val="243D30"/>
                </a:solidFill>
                <a:latin typeface="Arial"/>
                <a:ea typeface="Arial"/>
                <a:cs typeface="Arial"/>
              </a:defRPr>
            </a:lvl5pPr>
            <a:lvl6pPr>
              <a:defRPr sz="1200" b="0">
                <a:solidFill>
                  <a:srgbClr val="243D30"/>
                </a:solidFill>
                <a:latin typeface="Arial"/>
                <a:ea typeface="Arial"/>
                <a:cs typeface="Arial"/>
              </a:defRPr>
            </a:lvl6pPr>
            <a:lvl7pPr>
              <a:defRPr sz="1200" b="0">
                <a:solidFill>
                  <a:srgbClr val="243D30"/>
                </a:solidFill>
                <a:latin typeface="Arial"/>
                <a:ea typeface="Arial"/>
                <a:cs typeface="Arial"/>
              </a:defRPr>
            </a:lvl7pPr>
            <a:lvl8pPr>
              <a:defRPr sz="1200" b="0">
                <a:solidFill>
                  <a:srgbClr val="243D30"/>
                </a:solidFill>
                <a:latin typeface="Arial"/>
                <a:ea typeface="Arial"/>
                <a:cs typeface="Arial"/>
              </a:defRPr>
            </a:lvl8pPr>
            <a:lvl9pPr>
              <a:defRPr sz="1200" b="0">
                <a:solidFill>
                  <a:srgbClr val="243D30"/>
                </a:solidFill>
                <a:latin typeface="Arial"/>
                <a:ea typeface="Arial"/>
                <a:cs typeface="Arial"/>
              </a:defRPr>
            </a:lvl9pPr>
          </a:lstStyle>
          <a:p xmlns:a="http://schemas.openxmlformats.org/drawingml/2006/main">
            <a:pPr>
              <a:defRPr sz="1200" b="0">
                <a:solidFill>
                  <a:srgbClr val="243D30"/>
                </a:solidFill>
                <a:latin typeface="Arial"/>
                <a:ea typeface="Arial"/>
                <a:cs typeface="Arial"/>
              </a:defRPr>
            </a:pPr>
            <a:r>
              <a:rPr sz="1200" b="0">
                <a:solidFill>
                  <a:srgbClr val="243D30"/>
                </a:solidFill>
                <a:latin typeface="Arial"/>
                <a:ea typeface="Arial"/>
                <a:cs typeface="Arial"/>
              </a:rPr>
              <a:t>Confirmer l’entrée</a:t>
            </a:r>
          </a:p>
        </p:txBody>
      </p:sp>
      <p:sp>
        <p:nvSpPr>
          <p:cNvPr id="37" name="">
            <a:extLst xmlns:a="http://schemas.openxmlformats.org/drawingml/2006/main">
              <a:ext uri="{FF2B5EF4-FFF2-40B4-BE49-F238E27FC236}">
                <a16:creationId xmlns:a16="http://schemas.microsoft.com/office/drawing/2014/main" id="{4E274A3E-295F-4AF1-BAD7-B7DA539929C6}"/>
              </a:ext>
            </a:extLst>
          </p:cNvPr>
          <p:cNvSpPr>
            <a:spLocks xmlns:a="http://schemas.openxmlformats.org/drawingml/2006/main" noGrp="1"/>
          </p:cNvSpPr>
          <p:nvPr/>
        </p:nvSpPr>
        <p:spPr>
          <a:xfrm xmlns:a="http://schemas.openxmlformats.org/drawingml/2006/main">
            <a:off x="571500" y="4933950"/>
            <a:ext cx="7467600" cy="40005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2D024A26-B322-40F5-A27E-C61F083858B4}"/>
              </a:ext>
            </a:extLst>
          </p:cNvPr>
          <p:cNvSpPr>
            <a:spLocks xmlns:a="http://schemas.openxmlformats.org/drawingml/2006/main" noGrp="1"/>
          </p:cNvSpPr>
          <p:nvPr/>
        </p:nvSpPr>
        <p:spPr>
          <a:xfrm xmlns:a="http://schemas.openxmlformats.org/drawingml/2006/main">
            <a:off x="685800" y="5038725"/>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1">
                <a:solidFill>
                  <a:srgbClr val="243D30"/>
                </a:solidFill>
                <a:latin typeface="Arial"/>
                <a:ea typeface="Arial"/>
                <a:cs typeface="Arial"/>
              </a:defRPr>
            </a:defPPr>
            <a:lvl1pPr>
              <a:defRPr sz="1200" b="1">
                <a:solidFill>
                  <a:srgbClr val="243D30"/>
                </a:solidFill>
                <a:latin typeface="Arial"/>
                <a:ea typeface="Arial"/>
                <a:cs typeface="Arial"/>
              </a:defRPr>
            </a:lvl1pPr>
            <a:lvl2pPr>
              <a:defRPr sz="1200" b="1">
                <a:solidFill>
                  <a:srgbClr val="243D30"/>
                </a:solidFill>
                <a:latin typeface="Arial"/>
                <a:ea typeface="Arial"/>
                <a:cs typeface="Arial"/>
              </a:defRPr>
            </a:lvl2pPr>
            <a:lvl3pPr>
              <a:defRPr sz="1200" b="1">
                <a:solidFill>
                  <a:srgbClr val="243D30"/>
                </a:solidFill>
                <a:latin typeface="Arial"/>
                <a:ea typeface="Arial"/>
                <a:cs typeface="Arial"/>
              </a:defRPr>
            </a:lvl3pPr>
            <a:lvl4pPr>
              <a:defRPr sz="1200" b="1">
                <a:solidFill>
                  <a:srgbClr val="243D30"/>
                </a:solidFill>
                <a:latin typeface="Arial"/>
                <a:ea typeface="Arial"/>
                <a:cs typeface="Arial"/>
              </a:defRPr>
            </a:lvl4pPr>
            <a:lvl5pPr>
              <a:defRPr sz="1200" b="1">
                <a:solidFill>
                  <a:srgbClr val="243D30"/>
                </a:solidFill>
                <a:latin typeface="Arial"/>
                <a:ea typeface="Arial"/>
                <a:cs typeface="Arial"/>
              </a:defRPr>
            </a:lvl5pPr>
            <a:lvl6pPr>
              <a:defRPr sz="1200" b="1">
                <a:solidFill>
                  <a:srgbClr val="243D30"/>
                </a:solidFill>
                <a:latin typeface="Arial"/>
                <a:ea typeface="Arial"/>
                <a:cs typeface="Arial"/>
              </a:defRPr>
            </a:lvl6pPr>
            <a:lvl7pPr>
              <a:defRPr sz="1200" b="1">
                <a:solidFill>
                  <a:srgbClr val="243D30"/>
                </a:solidFill>
                <a:latin typeface="Arial"/>
                <a:ea typeface="Arial"/>
                <a:cs typeface="Arial"/>
              </a:defRPr>
            </a:lvl7pPr>
            <a:lvl8pPr>
              <a:defRPr sz="1200" b="1">
                <a:solidFill>
                  <a:srgbClr val="243D30"/>
                </a:solidFill>
                <a:latin typeface="Arial"/>
                <a:ea typeface="Arial"/>
                <a:cs typeface="Arial"/>
              </a:defRPr>
            </a:lvl8pPr>
            <a:lvl9pPr>
              <a:defRPr sz="1200" b="1">
                <a:solidFill>
                  <a:srgbClr val="243D30"/>
                </a:solidFill>
                <a:latin typeface="Arial"/>
                <a:ea typeface="Arial"/>
                <a:cs typeface="Arial"/>
              </a:defRPr>
            </a:lvl9pPr>
          </a:lstStyle>
          <a:p xmlns:a="http://schemas.openxmlformats.org/drawingml/2006/main">
            <a:pPr>
              <a:defRPr sz="1200" b="1">
                <a:solidFill>
                  <a:srgbClr val="243D30"/>
                </a:solidFill>
                <a:latin typeface="Arial"/>
                <a:ea typeface="Arial"/>
                <a:cs typeface="Arial"/>
              </a:defRPr>
            </a:pPr>
            <a:r>
              <a:rPr sz="1200" b="1">
                <a:solidFill>
                  <a:srgbClr val="243D30"/>
                </a:solidFill>
                <a:latin typeface="Arial"/>
                <a:ea typeface="Arial"/>
                <a:cs typeface="Arial"/>
              </a:rPr>
              <a:t>67890 B 8</a:t>
            </a:r>
          </a:p>
        </p:txBody>
      </p:sp>
      <p:sp>
        <p:nvSpPr>
          <p:cNvPr id="39" name="">
            <a:extLst xmlns:a="http://schemas.openxmlformats.org/drawingml/2006/main">
              <a:ext uri="{FF2B5EF4-FFF2-40B4-BE49-F238E27FC236}">
                <a16:creationId xmlns:a16="http://schemas.microsoft.com/office/drawing/2014/main" id="{5DC6B907-86E8-44DE-92A8-4F5C75EDFA2F}"/>
              </a:ext>
            </a:extLst>
          </p:cNvPr>
          <p:cNvSpPr>
            <a:spLocks xmlns:a="http://schemas.openxmlformats.org/drawingml/2006/main" noGrp="1"/>
          </p:cNvSpPr>
          <p:nvPr/>
        </p:nvSpPr>
        <p:spPr>
          <a:xfrm xmlns:a="http://schemas.openxmlformats.org/drawingml/2006/main">
            <a:off x="2905125" y="5038725"/>
            <a:ext cx="1238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243D30"/>
                </a:solidFill>
                <a:latin typeface="Arial"/>
                <a:ea typeface="Arial"/>
                <a:cs typeface="Arial"/>
              </a:defRPr>
            </a:defPPr>
            <a:lvl1pPr>
              <a:defRPr sz="1200" b="0">
                <a:solidFill>
                  <a:srgbClr val="243D30"/>
                </a:solidFill>
                <a:latin typeface="Arial"/>
                <a:ea typeface="Arial"/>
                <a:cs typeface="Arial"/>
              </a:defRPr>
            </a:lvl1pPr>
            <a:lvl2pPr>
              <a:defRPr sz="1200" b="0">
                <a:solidFill>
                  <a:srgbClr val="243D30"/>
                </a:solidFill>
                <a:latin typeface="Arial"/>
                <a:ea typeface="Arial"/>
                <a:cs typeface="Arial"/>
              </a:defRPr>
            </a:lvl2pPr>
            <a:lvl3pPr>
              <a:defRPr sz="1200" b="0">
                <a:solidFill>
                  <a:srgbClr val="243D30"/>
                </a:solidFill>
                <a:latin typeface="Arial"/>
                <a:ea typeface="Arial"/>
                <a:cs typeface="Arial"/>
              </a:defRPr>
            </a:lvl3pPr>
            <a:lvl4pPr>
              <a:defRPr sz="1200" b="0">
                <a:solidFill>
                  <a:srgbClr val="243D30"/>
                </a:solidFill>
                <a:latin typeface="Arial"/>
                <a:ea typeface="Arial"/>
                <a:cs typeface="Arial"/>
              </a:defRPr>
            </a:lvl4pPr>
            <a:lvl5pPr>
              <a:defRPr sz="1200" b="0">
                <a:solidFill>
                  <a:srgbClr val="243D30"/>
                </a:solidFill>
                <a:latin typeface="Arial"/>
                <a:ea typeface="Arial"/>
                <a:cs typeface="Arial"/>
              </a:defRPr>
            </a:lvl5pPr>
            <a:lvl6pPr>
              <a:defRPr sz="1200" b="0">
                <a:solidFill>
                  <a:srgbClr val="243D30"/>
                </a:solidFill>
                <a:latin typeface="Arial"/>
                <a:ea typeface="Arial"/>
                <a:cs typeface="Arial"/>
              </a:defRPr>
            </a:lvl6pPr>
            <a:lvl7pPr>
              <a:defRPr sz="1200" b="0">
                <a:solidFill>
                  <a:srgbClr val="243D30"/>
                </a:solidFill>
                <a:latin typeface="Arial"/>
                <a:ea typeface="Arial"/>
                <a:cs typeface="Arial"/>
              </a:defRPr>
            </a:lvl7pPr>
            <a:lvl8pPr>
              <a:defRPr sz="1200" b="0">
                <a:solidFill>
                  <a:srgbClr val="243D30"/>
                </a:solidFill>
                <a:latin typeface="Arial"/>
                <a:ea typeface="Arial"/>
                <a:cs typeface="Arial"/>
              </a:defRPr>
            </a:lvl8pPr>
            <a:lvl9pPr>
              <a:defRPr sz="1200" b="0">
                <a:solidFill>
                  <a:srgbClr val="243D30"/>
                </a:solidFill>
                <a:latin typeface="Arial"/>
                <a:ea typeface="Arial"/>
                <a:cs typeface="Arial"/>
              </a:defRPr>
            </a:lvl9pPr>
          </a:lstStyle>
          <a:p xmlns:a="http://schemas.openxmlformats.org/drawingml/2006/main">
            <a:pPr>
              <a:defRPr sz="1200" b="0">
                <a:solidFill>
                  <a:srgbClr val="243D30"/>
                </a:solidFill>
                <a:latin typeface="Arial"/>
                <a:ea typeface="Arial"/>
                <a:cs typeface="Arial"/>
              </a:defRPr>
            </a:pPr>
            <a:r>
              <a:rPr sz="1200" b="0">
                <a:solidFill>
                  <a:srgbClr val="243D30"/>
                </a:solidFill>
                <a:latin typeface="Arial"/>
                <a:ea typeface="Arial"/>
                <a:cs typeface="Arial"/>
              </a:rPr>
              <a:t>12 min</a:t>
            </a:r>
          </a:p>
        </p:txBody>
      </p:sp>
      <p:sp>
        <p:nvSpPr>
          <p:cNvPr id="40" name="">
            <a:extLst xmlns:a="http://schemas.openxmlformats.org/drawingml/2006/main">
              <a:ext uri="{FF2B5EF4-FFF2-40B4-BE49-F238E27FC236}">
                <a16:creationId xmlns:a16="http://schemas.microsoft.com/office/drawing/2014/main" id="{46D7CC29-F841-4C38-93D6-870961A7A633}"/>
              </a:ext>
            </a:extLst>
          </p:cNvPr>
          <p:cNvSpPr>
            <a:spLocks xmlns:a="http://schemas.openxmlformats.org/drawingml/2006/main" noGrp="1"/>
          </p:cNvSpPr>
          <p:nvPr/>
        </p:nvSpPr>
        <p:spPr>
          <a:xfrm xmlns:a="http://schemas.openxmlformats.org/drawingml/2006/main">
            <a:off x="4257675" y="5038725"/>
            <a:ext cx="1952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004E2B"/>
                </a:solidFill>
                <a:latin typeface="Arial"/>
                <a:ea typeface="Arial"/>
                <a:cs typeface="Arial"/>
              </a:defRPr>
            </a:defPPr>
            <a:lvl1pPr>
              <a:defRPr sz="1200" b="0">
                <a:solidFill>
                  <a:srgbClr val="004E2B"/>
                </a:solidFill>
                <a:latin typeface="Arial"/>
                <a:ea typeface="Arial"/>
                <a:cs typeface="Arial"/>
              </a:defRPr>
            </a:lvl1pPr>
            <a:lvl2pPr>
              <a:defRPr sz="1200" b="0">
                <a:solidFill>
                  <a:srgbClr val="004E2B"/>
                </a:solidFill>
                <a:latin typeface="Arial"/>
                <a:ea typeface="Arial"/>
                <a:cs typeface="Arial"/>
              </a:defRPr>
            </a:lvl2pPr>
            <a:lvl3pPr>
              <a:defRPr sz="1200" b="0">
                <a:solidFill>
                  <a:srgbClr val="004E2B"/>
                </a:solidFill>
                <a:latin typeface="Arial"/>
                <a:ea typeface="Arial"/>
                <a:cs typeface="Arial"/>
              </a:defRPr>
            </a:lvl3pPr>
            <a:lvl4pPr>
              <a:defRPr sz="1200" b="0">
                <a:solidFill>
                  <a:srgbClr val="004E2B"/>
                </a:solidFill>
                <a:latin typeface="Arial"/>
                <a:ea typeface="Arial"/>
                <a:cs typeface="Arial"/>
              </a:defRPr>
            </a:lvl4pPr>
            <a:lvl5pPr>
              <a:defRPr sz="1200" b="0">
                <a:solidFill>
                  <a:srgbClr val="004E2B"/>
                </a:solidFill>
                <a:latin typeface="Arial"/>
                <a:ea typeface="Arial"/>
                <a:cs typeface="Arial"/>
              </a:defRPr>
            </a:lvl5pPr>
            <a:lvl6pPr>
              <a:defRPr sz="1200" b="0">
                <a:solidFill>
                  <a:srgbClr val="004E2B"/>
                </a:solidFill>
                <a:latin typeface="Arial"/>
                <a:ea typeface="Arial"/>
                <a:cs typeface="Arial"/>
              </a:defRPr>
            </a:lvl6pPr>
            <a:lvl7pPr>
              <a:defRPr sz="1200" b="0">
                <a:solidFill>
                  <a:srgbClr val="004E2B"/>
                </a:solidFill>
                <a:latin typeface="Arial"/>
                <a:ea typeface="Arial"/>
                <a:cs typeface="Arial"/>
              </a:defRPr>
            </a:lvl7pPr>
            <a:lvl8pPr>
              <a:defRPr sz="1200" b="0">
                <a:solidFill>
                  <a:srgbClr val="004E2B"/>
                </a:solidFill>
                <a:latin typeface="Arial"/>
                <a:ea typeface="Arial"/>
                <a:cs typeface="Arial"/>
              </a:defRPr>
            </a:lvl8pPr>
            <a:lvl9pPr>
              <a:defRPr sz="1200" b="0">
                <a:solidFill>
                  <a:srgbClr val="004E2B"/>
                </a:solidFill>
                <a:latin typeface="Arial"/>
                <a:ea typeface="Arial"/>
                <a:cs typeface="Arial"/>
              </a:defRPr>
            </a:lvl9pPr>
          </a:lstStyle>
          <a:p xmlns:a="http://schemas.openxmlformats.org/drawingml/2006/main">
            <a:pPr>
              <a:defRPr sz="1200" b="0">
                <a:solidFill>
                  <a:srgbClr val="004E2B"/>
                </a:solidFill>
                <a:latin typeface="Arial"/>
                <a:ea typeface="Arial"/>
                <a:cs typeface="Arial"/>
              </a:defRPr>
            </a:pPr>
            <a:r>
              <a:rPr sz="1200" b="0">
                <a:solidFill>
                  <a:srgbClr val="004E2B"/>
                </a:solidFill>
                <a:latin typeface="Arial"/>
                <a:ea typeface="Arial"/>
                <a:cs typeface="Arial"/>
              </a:rPr>
              <a:t>En attente</a:t>
            </a:r>
          </a:p>
        </p:txBody>
      </p:sp>
      <p:sp>
        <p:nvSpPr>
          <p:cNvPr id="41" name="">
            <a:extLst xmlns:a="http://schemas.openxmlformats.org/drawingml/2006/main">
              <a:ext uri="{FF2B5EF4-FFF2-40B4-BE49-F238E27FC236}">
                <a16:creationId xmlns:a16="http://schemas.microsoft.com/office/drawing/2014/main" id="{6FE2E093-6D1F-4334-8697-EF928927180F}"/>
              </a:ext>
            </a:extLst>
          </p:cNvPr>
          <p:cNvSpPr>
            <a:spLocks xmlns:a="http://schemas.openxmlformats.org/drawingml/2006/main" noGrp="1"/>
          </p:cNvSpPr>
          <p:nvPr/>
        </p:nvSpPr>
        <p:spPr>
          <a:xfrm xmlns:a="http://schemas.openxmlformats.org/drawingml/2006/main">
            <a:off x="6334125" y="5038725"/>
            <a:ext cx="1571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243D30"/>
                </a:solidFill>
                <a:latin typeface="Arial"/>
                <a:ea typeface="Arial"/>
                <a:cs typeface="Arial"/>
              </a:defRPr>
            </a:defPPr>
            <a:lvl1pPr>
              <a:defRPr sz="1200" b="0">
                <a:solidFill>
                  <a:srgbClr val="243D30"/>
                </a:solidFill>
                <a:latin typeface="Arial"/>
                <a:ea typeface="Arial"/>
                <a:cs typeface="Arial"/>
              </a:defRPr>
            </a:lvl1pPr>
            <a:lvl2pPr>
              <a:defRPr sz="1200" b="0">
                <a:solidFill>
                  <a:srgbClr val="243D30"/>
                </a:solidFill>
                <a:latin typeface="Arial"/>
                <a:ea typeface="Arial"/>
                <a:cs typeface="Arial"/>
              </a:defRPr>
            </a:lvl2pPr>
            <a:lvl3pPr>
              <a:defRPr sz="1200" b="0">
                <a:solidFill>
                  <a:srgbClr val="243D30"/>
                </a:solidFill>
                <a:latin typeface="Arial"/>
                <a:ea typeface="Arial"/>
                <a:cs typeface="Arial"/>
              </a:defRPr>
            </a:lvl3pPr>
            <a:lvl4pPr>
              <a:defRPr sz="1200" b="0">
                <a:solidFill>
                  <a:srgbClr val="243D30"/>
                </a:solidFill>
                <a:latin typeface="Arial"/>
                <a:ea typeface="Arial"/>
                <a:cs typeface="Arial"/>
              </a:defRPr>
            </a:lvl4pPr>
            <a:lvl5pPr>
              <a:defRPr sz="1200" b="0">
                <a:solidFill>
                  <a:srgbClr val="243D30"/>
                </a:solidFill>
                <a:latin typeface="Arial"/>
                <a:ea typeface="Arial"/>
                <a:cs typeface="Arial"/>
              </a:defRPr>
            </a:lvl5pPr>
            <a:lvl6pPr>
              <a:defRPr sz="1200" b="0">
                <a:solidFill>
                  <a:srgbClr val="243D30"/>
                </a:solidFill>
                <a:latin typeface="Arial"/>
                <a:ea typeface="Arial"/>
                <a:cs typeface="Arial"/>
              </a:defRPr>
            </a:lvl6pPr>
            <a:lvl7pPr>
              <a:defRPr sz="1200" b="0">
                <a:solidFill>
                  <a:srgbClr val="243D30"/>
                </a:solidFill>
                <a:latin typeface="Arial"/>
                <a:ea typeface="Arial"/>
                <a:cs typeface="Arial"/>
              </a:defRPr>
            </a:lvl7pPr>
            <a:lvl8pPr>
              <a:defRPr sz="1200" b="0">
                <a:solidFill>
                  <a:srgbClr val="243D30"/>
                </a:solidFill>
                <a:latin typeface="Arial"/>
                <a:ea typeface="Arial"/>
                <a:cs typeface="Arial"/>
              </a:defRPr>
            </a:lvl8pPr>
            <a:lvl9pPr>
              <a:defRPr sz="1200" b="0">
                <a:solidFill>
                  <a:srgbClr val="243D30"/>
                </a:solidFill>
                <a:latin typeface="Arial"/>
                <a:ea typeface="Arial"/>
                <a:cs typeface="Arial"/>
              </a:defRPr>
            </a:lvl9pPr>
          </a:lstStyle>
          <a:p xmlns:a="http://schemas.openxmlformats.org/drawingml/2006/main">
            <a:pPr>
              <a:defRPr sz="1200" b="0">
                <a:solidFill>
                  <a:srgbClr val="243D30"/>
                </a:solidFill>
                <a:latin typeface="Arial"/>
                <a:ea typeface="Arial"/>
                <a:cs typeface="Arial"/>
              </a:defRPr>
            </a:pPr>
            <a:r>
              <a:rPr sz="1200" b="0">
                <a:solidFill>
                  <a:srgbClr val="243D30"/>
                </a:solidFill>
                <a:latin typeface="Arial"/>
                <a:ea typeface="Arial"/>
                <a:cs typeface="Arial"/>
              </a:rPr>
              <a:t>Rang 2</a:t>
            </a:r>
          </a:p>
        </p:txBody>
      </p:sp>
      <p:sp>
        <p:nvSpPr>
          <p:cNvPr id="42" name="">
            <a:extLst xmlns:a="http://schemas.openxmlformats.org/drawingml/2006/main">
              <a:ext uri="{FF2B5EF4-FFF2-40B4-BE49-F238E27FC236}">
                <a16:creationId xmlns:a16="http://schemas.microsoft.com/office/drawing/2014/main" id="{38FAA197-5BD6-4D61-A5A7-5C41507D2E30}"/>
              </a:ext>
            </a:extLst>
          </p:cNvPr>
          <p:cNvSpPr>
            <a:spLocks xmlns:a="http://schemas.openxmlformats.org/drawingml/2006/main" noGrp="1"/>
          </p:cNvSpPr>
          <p:nvPr/>
        </p:nvSpPr>
        <p:spPr>
          <a:xfrm xmlns:a="http://schemas.openxmlformats.org/drawingml/2006/main">
            <a:off x="571500" y="5391150"/>
            <a:ext cx="7467600" cy="400050"/>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5BBDE637-0027-450E-A253-DDA5596B1AE9}"/>
              </a:ext>
            </a:extLst>
          </p:cNvPr>
          <p:cNvSpPr>
            <a:spLocks xmlns:a="http://schemas.openxmlformats.org/drawingml/2006/main" noGrp="1"/>
          </p:cNvSpPr>
          <p:nvPr/>
        </p:nvSpPr>
        <p:spPr>
          <a:xfrm xmlns:a="http://schemas.openxmlformats.org/drawingml/2006/main">
            <a:off x="685800" y="5495925"/>
            <a:ext cx="2095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1">
                <a:solidFill>
                  <a:srgbClr val="243D30"/>
                </a:solidFill>
                <a:latin typeface="Arial"/>
                <a:ea typeface="Arial"/>
                <a:cs typeface="Arial"/>
              </a:defRPr>
            </a:defPPr>
            <a:lvl1pPr>
              <a:defRPr sz="1200" b="1">
                <a:solidFill>
                  <a:srgbClr val="243D30"/>
                </a:solidFill>
                <a:latin typeface="Arial"/>
                <a:ea typeface="Arial"/>
                <a:cs typeface="Arial"/>
              </a:defRPr>
            </a:lvl1pPr>
            <a:lvl2pPr>
              <a:defRPr sz="1200" b="1">
                <a:solidFill>
                  <a:srgbClr val="243D30"/>
                </a:solidFill>
                <a:latin typeface="Arial"/>
                <a:ea typeface="Arial"/>
                <a:cs typeface="Arial"/>
              </a:defRPr>
            </a:lvl2pPr>
            <a:lvl3pPr>
              <a:defRPr sz="1200" b="1">
                <a:solidFill>
                  <a:srgbClr val="243D30"/>
                </a:solidFill>
                <a:latin typeface="Arial"/>
                <a:ea typeface="Arial"/>
                <a:cs typeface="Arial"/>
              </a:defRPr>
            </a:lvl3pPr>
            <a:lvl4pPr>
              <a:defRPr sz="1200" b="1">
                <a:solidFill>
                  <a:srgbClr val="243D30"/>
                </a:solidFill>
                <a:latin typeface="Arial"/>
                <a:ea typeface="Arial"/>
                <a:cs typeface="Arial"/>
              </a:defRPr>
            </a:lvl4pPr>
            <a:lvl5pPr>
              <a:defRPr sz="1200" b="1">
                <a:solidFill>
                  <a:srgbClr val="243D30"/>
                </a:solidFill>
                <a:latin typeface="Arial"/>
                <a:ea typeface="Arial"/>
                <a:cs typeface="Arial"/>
              </a:defRPr>
            </a:lvl5pPr>
            <a:lvl6pPr>
              <a:defRPr sz="1200" b="1">
                <a:solidFill>
                  <a:srgbClr val="243D30"/>
                </a:solidFill>
                <a:latin typeface="Arial"/>
                <a:ea typeface="Arial"/>
                <a:cs typeface="Arial"/>
              </a:defRPr>
            </a:lvl6pPr>
            <a:lvl7pPr>
              <a:defRPr sz="1200" b="1">
                <a:solidFill>
                  <a:srgbClr val="243D30"/>
                </a:solidFill>
                <a:latin typeface="Arial"/>
                <a:ea typeface="Arial"/>
                <a:cs typeface="Arial"/>
              </a:defRPr>
            </a:lvl7pPr>
            <a:lvl8pPr>
              <a:defRPr sz="1200" b="1">
                <a:solidFill>
                  <a:srgbClr val="243D30"/>
                </a:solidFill>
                <a:latin typeface="Arial"/>
                <a:ea typeface="Arial"/>
                <a:cs typeface="Arial"/>
              </a:defRPr>
            </a:lvl8pPr>
            <a:lvl9pPr>
              <a:defRPr sz="1200" b="1">
                <a:solidFill>
                  <a:srgbClr val="243D30"/>
                </a:solidFill>
                <a:latin typeface="Arial"/>
                <a:ea typeface="Arial"/>
                <a:cs typeface="Arial"/>
              </a:defRPr>
            </a:lvl9pPr>
          </a:lstStyle>
          <a:p xmlns:a="http://schemas.openxmlformats.org/drawingml/2006/main">
            <a:pPr>
              <a:defRPr sz="1200" b="1">
                <a:solidFill>
                  <a:srgbClr val="243D30"/>
                </a:solidFill>
                <a:latin typeface="Arial"/>
                <a:ea typeface="Arial"/>
                <a:cs typeface="Arial"/>
              </a:defRPr>
            </a:pPr>
            <a:r>
              <a:rPr sz="1200" b="1">
                <a:solidFill>
                  <a:srgbClr val="243D30"/>
                </a:solidFill>
                <a:latin typeface="Arial"/>
                <a:ea typeface="Arial"/>
                <a:cs typeface="Arial"/>
              </a:rPr>
              <a:t>24680 D 1</a:t>
            </a:r>
          </a:p>
        </p:txBody>
      </p:sp>
      <p:sp>
        <p:nvSpPr>
          <p:cNvPr id="44" name="">
            <a:extLst xmlns:a="http://schemas.openxmlformats.org/drawingml/2006/main">
              <a:ext uri="{FF2B5EF4-FFF2-40B4-BE49-F238E27FC236}">
                <a16:creationId xmlns:a16="http://schemas.microsoft.com/office/drawing/2014/main" id="{4A3A564F-E204-497C-A4F4-4D029E327169}"/>
              </a:ext>
            </a:extLst>
          </p:cNvPr>
          <p:cNvSpPr>
            <a:spLocks xmlns:a="http://schemas.openxmlformats.org/drawingml/2006/main" noGrp="1"/>
          </p:cNvSpPr>
          <p:nvPr/>
        </p:nvSpPr>
        <p:spPr>
          <a:xfrm xmlns:a="http://schemas.openxmlformats.org/drawingml/2006/main">
            <a:off x="2905125" y="5495925"/>
            <a:ext cx="1238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243D30"/>
                </a:solidFill>
                <a:latin typeface="Arial"/>
                <a:ea typeface="Arial"/>
                <a:cs typeface="Arial"/>
              </a:defRPr>
            </a:defPPr>
            <a:lvl1pPr>
              <a:defRPr sz="1200" b="0">
                <a:solidFill>
                  <a:srgbClr val="243D30"/>
                </a:solidFill>
                <a:latin typeface="Arial"/>
                <a:ea typeface="Arial"/>
                <a:cs typeface="Arial"/>
              </a:defRPr>
            </a:lvl1pPr>
            <a:lvl2pPr>
              <a:defRPr sz="1200" b="0">
                <a:solidFill>
                  <a:srgbClr val="243D30"/>
                </a:solidFill>
                <a:latin typeface="Arial"/>
                <a:ea typeface="Arial"/>
                <a:cs typeface="Arial"/>
              </a:defRPr>
            </a:lvl2pPr>
            <a:lvl3pPr>
              <a:defRPr sz="1200" b="0">
                <a:solidFill>
                  <a:srgbClr val="243D30"/>
                </a:solidFill>
                <a:latin typeface="Arial"/>
                <a:ea typeface="Arial"/>
                <a:cs typeface="Arial"/>
              </a:defRPr>
            </a:lvl3pPr>
            <a:lvl4pPr>
              <a:defRPr sz="1200" b="0">
                <a:solidFill>
                  <a:srgbClr val="243D30"/>
                </a:solidFill>
                <a:latin typeface="Arial"/>
                <a:ea typeface="Arial"/>
                <a:cs typeface="Arial"/>
              </a:defRPr>
            </a:lvl4pPr>
            <a:lvl5pPr>
              <a:defRPr sz="1200" b="0">
                <a:solidFill>
                  <a:srgbClr val="243D30"/>
                </a:solidFill>
                <a:latin typeface="Arial"/>
                <a:ea typeface="Arial"/>
                <a:cs typeface="Arial"/>
              </a:defRPr>
            </a:lvl5pPr>
            <a:lvl6pPr>
              <a:defRPr sz="1200" b="0">
                <a:solidFill>
                  <a:srgbClr val="243D30"/>
                </a:solidFill>
                <a:latin typeface="Arial"/>
                <a:ea typeface="Arial"/>
                <a:cs typeface="Arial"/>
              </a:defRPr>
            </a:lvl6pPr>
            <a:lvl7pPr>
              <a:defRPr sz="1200" b="0">
                <a:solidFill>
                  <a:srgbClr val="243D30"/>
                </a:solidFill>
                <a:latin typeface="Arial"/>
                <a:ea typeface="Arial"/>
                <a:cs typeface="Arial"/>
              </a:defRPr>
            </a:lvl7pPr>
            <a:lvl8pPr>
              <a:defRPr sz="1200" b="0">
                <a:solidFill>
                  <a:srgbClr val="243D30"/>
                </a:solidFill>
                <a:latin typeface="Arial"/>
                <a:ea typeface="Arial"/>
                <a:cs typeface="Arial"/>
              </a:defRPr>
            </a:lvl8pPr>
            <a:lvl9pPr>
              <a:defRPr sz="1200" b="0">
                <a:solidFill>
                  <a:srgbClr val="243D30"/>
                </a:solidFill>
                <a:latin typeface="Arial"/>
                <a:ea typeface="Arial"/>
                <a:cs typeface="Arial"/>
              </a:defRPr>
            </a:lvl9pPr>
          </a:lstStyle>
          <a:p xmlns:a="http://schemas.openxmlformats.org/drawingml/2006/main">
            <a:pPr>
              <a:defRPr sz="1200" b="0">
                <a:solidFill>
                  <a:srgbClr val="243D30"/>
                </a:solidFill>
                <a:latin typeface="Arial"/>
                <a:ea typeface="Arial"/>
                <a:cs typeface="Arial"/>
              </a:defRPr>
            </a:pPr>
            <a:r>
              <a:rPr sz="1200" b="0">
                <a:solidFill>
                  <a:srgbClr val="243D30"/>
                </a:solidFill>
                <a:latin typeface="Arial"/>
                <a:ea typeface="Arial"/>
                <a:cs typeface="Arial"/>
              </a:rPr>
              <a:t>5 min</a:t>
            </a:r>
          </a:p>
        </p:txBody>
      </p:sp>
      <p:sp>
        <p:nvSpPr>
          <p:cNvPr id="45" name="">
            <a:extLst xmlns:a="http://schemas.openxmlformats.org/drawingml/2006/main">
              <a:ext uri="{FF2B5EF4-FFF2-40B4-BE49-F238E27FC236}">
                <a16:creationId xmlns:a16="http://schemas.microsoft.com/office/drawing/2014/main" id="{54D08068-6FDC-469B-9EEB-108C8826ADDF}"/>
              </a:ext>
            </a:extLst>
          </p:cNvPr>
          <p:cNvSpPr>
            <a:spLocks xmlns:a="http://schemas.openxmlformats.org/drawingml/2006/main" noGrp="1"/>
          </p:cNvSpPr>
          <p:nvPr/>
        </p:nvSpPr>
        <p:spPr>
          <a:xfrm xmlns:a="http://schemas.openxmlformats.org/drawingml/2006/main">
            <a:off x="4257675" y="5495925"/>
            <a:ext cx="1952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004E2B"/>
                </a:solidFill>
                <a:latin typeface="Arial"/>
                <a:ea typeface="Arial"/>
                <a:cs typeface="Arial"/>
              </a:defRPr>
            </a:defPPr>
            <a:lvl1pPr>
              <a:defRPr sz="1200" b="0">
                <a:solidFill>
                  <a:srgbClr val="004E2B"/>
                </a:solidFill>
                <a:latin typeface="Arial"/>
                <a:ea typeface="Arial"/>
                <a:cs typeface="Arial"/>
              </a:defRPr>
            </a:lvl1pPr>
            <a:lvl2pPr>
              <a:defRPr sz="1200" b="0">
                <a:solidFill>
                  <a:srgbClr val="004E2B"/>
                </a:solidFill>
                <a:latin typeface="Arial"/>
                <a:ea typeface="Arial"/>
                <a:cs typeface="Arial"/>
              </a:defRPr>
            </a:lvl2pPr>
            <a:lvl3pPr>
              <a:defRPr sz="1200" b="0">
                <a:solidFill>
                  <a:srgbClr val="004E2B"/>
                </a:solidFill>
                <a:latin typeface="Arial"/>
                <a:ea typeface="Arial"/>
                <a:cs typeface="Arial"/>
              </a:defRPr>
            </a:lvl3pPr>
            <a:lvl4pPr>
              <a:defRPr sz="1200" b="0">
                <a:solidFill>
                  <a:srgbClr val="004E2B"/>
                </a:solidFill>
                <a:latin typeface="Arial"/>
                <a:ea typeface="Arial"/>
                <a:cs typeface="Arial"/>
              </a:defRPr>
            </a:lvl4pPr>
            <a:lvl5pPr>
              <a:defRPr sz="1200" b="0">
                <a:solidFill>
                  <a:srgbClr val="004E2B"/>
                </a:solidFill>
                <a:latin typeface="Arial"/>
                <a:ea typeface="Arial"/>
                <a:cs typeface="Arial"/>
              </a:defRPr>
            </a:lvl5pPr>
            <a:lvl6pPr>
              <a:defRPr sz="1200" b="0">
                <a:solidFill>
                  <a:srgbClr val="004E2B"/>
                </a:solidFill>
                <a:latin typeface="Arial"/>
                <a:ea typeface="Arial"/>
                <a:cs typeface="Arial"/>
              </a:defRPr>
            </a:lvl6pPr>
            <a:lvl7pPr>
              <a:defRPr sz="1200" b="0">
                <a:solidFill>
                  <a:srgbClr val="004E2B"/>
                </a:solidFill>
                <a:latin typeface="Arial"/>
                <a:ea typeface="Arial"/>
                <a:cs typeface="Arial"/>
              </a:defRPr>
            </a:lvl7pPr>
            <a:lvl8pPr>
              <a:defRPr sz="1200" b="0">
                <a:solidFill>
                  <a:srgbClr val="004E2B"/>
                </a:solidFill>
                <a:latin typeface="Arial"/>
                <a:ea typeface="Arial"/>
                <a:cs typeface="Arial"/>
              </a:defRPr>
            </a:lvl8pPr>
            <a:lvl9pPr>
              <a:defRPr sz="1200" b="0">
                <a:solidFill>
                  <a:srgbClr val="004E2B"/>
                </a:solidFill>
                <a:latin typeface="Arial"/>
                <a:ea typeface="Arial"/>
                <a:cs typeface="Arial"/>
              </a:defRPr>
            </a:lvl9pPr>
          </a:lstStyle>
          <a:p xmlns:a="http://schemas.openxmlformats.org/drawingml/2006/main">
            <a:pPr>
              <a:defRPr sz="1200" b="0">
                <a:solidFill>
                  <a:srgbClr val="004E2B"/>
                </a:solidFill>
                <a:latin typeface="Arial"/>
                <a:ea typeface="Arial"/>
                <a:cs typeface="Arial"/>
              </a:defRPr>
            </a:pPr>
            <a:r>
              <a:rPr sz="1200" b="0">
                <a:solidFill>
                  <a:srgbClr val="004E2B"/>
                </a:solidFill>
                <a:latin typeface="Arial"/>
                <a:ea typeface="Arial"/>
                <a:cs typeface="Arial"/>
              </a:rPr>
              <a:t>En attente</a:t>
            </a:r>
          </a:p>
        </p:txBody>
      </p:sp>
      <p:sp>
        <p:nvSpPr>
          <p:cNvPr id="46" name="">
            <a:extLst xmlns:a="http://schemas.openxmlformats.org/drawingml/2006/main">
              <a:ext uri="{FF2B5EF4-FFF2-40B4-BE49-F238E27FC236}">
                <a16:creationId xmlns:a16="http://schemas.microsoft.com/office/drawing/2014/main" id="{78E1B441-6A86-4DE3-BA69-ED16D6376F8A}"/>
              </a:ext>
            </a:extLst>
          </p:cNvPr>
          <p:cNvSpPr>
            <a:spLocks xmlns:a="http://schemas.openxmlformats.org/drawingml/2006/main" noGrp="1"/>
          </p:cNvSpPr>
          <p:nvPr/>
        </p:nvSpPr>
        <p:spPr>
          <a:xfrm xmlns:a="http://schemas.openxmlformats.org/drawingml/2006/main">
            <a:off x="6334125" y="5495925"/>
            <a:ext cx="1571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200" b="0">
                <a:solidFill>
                  <a:srgbClr val="243D30"/>
                </a:solidFill>
                <a:latin typeface="Arial"/>
                <a:ea typeface="Arial"/>
                <a:cs typeface="Arial"/>
              </a:defRPr>
            </a:defPPr>
            <a:lvl1pPr>
              <a:defRPr sz="1200" b="0">
                <a:solidFill>
                  <a:srgbClr val="243D30"/>
                </a:solidFill>
                <a:latin typeface="Arial"/>
                <a:ea typeface="Arial"/>
                <a:cs typeface="Arial"/>
              </a:defRPr>
            </a:lvl1pPr>
            <a:lvl2pPr>
              <a:defRPr sz="1200" b="0">
                <a:solidFill>
                  <a:srgbClr val="243D30"/>
                </a:solidFill>
                <a:latin typeface="Arial"/>
                <a:ea typeface="Arial"/>
                <a:cs typeface="Arial"/>
              </a:defRPr>
            </a:lvl2pPr>
            <a:lvl3pPr>
              <a:defRPr sz="1200" b="0">
                <a:solidFill>
                  <a:srgbClr val="243D30"/>
                </a:solidFill>
                <a:latin typeface="Arial"/>
                <a:ea typeface="Arial"/>
                <a:cs typeface="Arial"/>
              </a:defRPr>
            </a:lvl3pPr>
            <a:lvl4pPr>
              <a:defRPr sz="1200" b="0">
                <a:solidFill>
                  <a:srgbClr val="243D30"/>
                </a:solidFill>
                <a:latin typeface="Arial"/>
                <a:ea typeface="Arial"/>
                <a:cs typeface="Arial"/>
              </a:defRPr>
            </a:lvl4pPr>
            <a:lvl5pPr>
              <a:defRPr sz="1200" b="0">
                <a:solidFill>
                  <a:srgbClr val="243D30"/>
                </a:solidFill>
                <a:latin typeface="Arial"/>
                <a:ea typeface="Arial"/>
                <a:cs typeface="Arial"/>
              </a:defRPr>
            </a:lvl5pPr>
            <a:lvl6pPr>
              <a:defRPr sz="1200" b="0">
                <a:solidFill>
                  <a:srgbClr val="243D30"/>
                </a:solidFill>
                <a:latin typeface="Arial"/>
                <a:ea typeface="Arial"/>
                <a:cs typeface="Arial"/>
              </a:defRPr>
            </a:lvl6pPr>
            <a:lvl7pPr>
              <a:defRPr sz="1200" b="0">
                <a:solidFill>
                  <a:srgbClr val="243D30"/>
                </a:solidFill>
                <a:latin typeface="Arial"/>
                <a:ea typeface="Arial"/>
                <a:cs typeface="Arial"/>
              </a:defRPr>
            </a:lvl7pPr>
            <a:lvl8pPr>
              <a:defRPr sz="1200" b="0">
                <a:solidFill>
                  <a:srgbClr val="243D30"/>
                </a:solidFill>
                <a:latin typeface="Arial"/>
                <a:ea typeface="Arial"/>
                <a:cs typeface="Arial"/>
              </a:defRPr>
            </a:lvl8pPr>
            <a:lvl9pPr>
              <a:defRPr sz="1200" b="0">
                <a:solidFill>
                  <a:srgbClr val="243D30"/>
                </a:solidFill>
                <a:latin typeface="Arial"/>
                <a:ea typeface="Arial"/>
                <a:cs typeface="Arial"/>
              </a:defRPr>
            </a:lvl9pPr>
          </a:lstStyle>
          <a:p xmlns:a="http://schemas.openxmlformats.org/drawingml/2006/main">
            <a:pPr>
              <a:defRPr sz="1200" b="0">
                <a:solidFill>
                  <a:srgbClr val="243D30"/>
                </a:solidFill>
                <a:latin typeface="Arial"/>
                <a:ea typeface="Arial"/>
                <a:cs typeface="Arial"/>
              </a:defRPr>
            </a:pPr>
            <a:r>
              <a:rPr sz="1200" b="0">
                <a:solidFill>
                  <a:srgbClr val="243D30"/>
                </a:solidFill>
                <a:latin typeface="Arial"/>
                <a:ea typeface="Arial"/>
                <a:cs typeface="Arial"/>
              </a:rPr>
              <a:t>Rang 3</a:t>
            </a:r>
          </a:p>
        </p:txBody>
      </p:sp>
      <p:sp>
        <p:nvSpPr>
          <p:cNvPr id="47" name="">
            <a:extLst xmlns:a="http://schemas.openxmlformats.org/drawingml/2006/main">
              <a:ext uri="{FF2B5EF4-FFF2-40B4-BE49-F238E27FC236}">
                <a16:creationId xmlns:a16="http://schemas.microsoft.com/office/drawing/2014/main" id="{69ABCEA8-C3CF-4791-B478-872F3234ACB4}"/>
              </a:ext>
            </a:extLst>
          </p:cNvPr>
          <p:cNvSpPr>
            <a:spLocks xmlns:a="http://schemas.openxmlformats.org/drawingml/2006/main" noGrp="1"/>
          </p:cNvSpPr>
          <p:nvPr/>
        </p:nvSpPr>
        <p:spPr>
          <a:xfrm xmlns:a="http://schemas.openxmlformats.org/drawingml/2006/main">
            <a:off x="8620125" y="1838325"/>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Tous les passages</a:t>
            </a:r>
          </a:p>
        </p:txBody>
      </p:sp>
      <p:sp>
        <p:nvSpPr>
          <p:cNvPr id="48" name="">
            <a:extLst xmlns:a="http://schemas.openxmlformats.org/drawingml/2006/main">
              <a:ext uri="{FF2B5EF4-FFF2-40B4-BE49-F238E27FC236}">
                <a16:creationId xmlns:a16="http://schemas.microsoft.com/office/drawing/2014/main" id="{BD5396E7-CC6A-41DB-8B75-056162DB46B6}"/>
              </a:ext>
            </a:extLst>
          </p:cNvPr>
          <p:cNvSpPr>
            <a:spLocks xmlns:a="http://schemas.openxmlformats.org/drawingml/2006/main" noGrp="1"/>
          </p:cNvSpPr>
          <p:nvPr/>
        </p:nvSpPr>
        <p:spPr>
          <a:xfrm xmlns:a="http://schemas.openxmlformats.org/drawingml/2006/main">
            <a:off x="8620125" y="2571750"/>
            <a:ext cx="30956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En attente, appelés, entrés, sortis, refusés et non présentés.</a:t>
            </a:r>
          </a:p>
        </p:txBody>
      </p:sp>
      <p:sp>
        <p:nvSpPr>
          <p:cNvPr id="49" name="">
            <a:extLst xmlns:a="http://schemas.openxmlformats.org/drawingml/2006/main">
              <a:ext uri="{FF2B5EF4-FFF2-40B4-BE49-F238E27FC236}">
                <a16:creationId xmlns:a16="http://schemas.microsoft.com/office/drawing/2014/main" id="{C3C0AF10-AD0F-4FE6-A594-20CF5D49D5C6}"/>
              </a:ext>
            </a:extLst>
          </p:cNvPr>
          <p:cNvSpPr>
            <a:spLocks xmlns:a="http://schemas.openxmlformats.org/drawingml/2006/main" noGrp="1"/>
          </p:cNvSpPr>
          <p:nvPr/>
        </p:nvSpPr>
        <p:spPr>
          <a:xfrm xmlns:a="http://schemas.openxmlformats.org/drawingml/2006/main">
            <a:off x="8620125" y="418147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Des compteurs distincts</a:t>
            </a:r>
          </a:p>
        </p:txBody>
      </p:sp>
      <p:sp>
        <p:nvSpPr>
          <p:cNvPr id="50" name="">
            <a:extLst xmlns:a="http://schemas.openxmlformats.org/drawingml/2006/main">
              <a:ext uri="{FF2B5EF4-FFF2-40B4-BE49-F238E27FC236}">
                <a16:creationId xmlns:a16="http://schemas.microsoft.com/office/drawing/2014/main" id="{F42FDFCA-BA72-4B32-8F0D-93AFA6DD159D}"/>
              </a:ext>
            </a:extLst>
          </p:cNvPr>
          <p:cNvSpPr>
            <a:spLocks xmlns:a="http://schemas.openxmlformats.org/drawingml/2006/main" noGrp="1"/>
          </p:cNvSpPr>
          <p:nvPr/>
        </p:nvSpPr>
        <p:spPr>
          <a:xfrm xmlns:a="http://schemas.openxmlformats.org/drawingml/2006/main">
            <a:off x="8620125" y="4981575"/>
            <a:ext cx="30956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Au parking = en attente + appelés. Les non présentés restent à reprogrammer.</a:t>
            </a:r>
          </a:p>
        </p:txBody>
      </p:sp>
    </p:spTree>
    <p:extLst>
      <p:ext uri="{BB962C8B-B14F-4D97-AF65-F5344CB8AC3E}">
        <p14:creationId xmlns:p14="http://schemas.microsoft.com/office/powerpoint/2010/main" val="724681147"/>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C460308E-0162-4AAB-B866-4EE1BE121472}"/>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20" name="Picture 19"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67A409D8-802B-42A0-A684-1519FF27DB64}"/>
              </a:ext>
            </a:extLst>
          </p:cNvPr>
          <p:cNvPicPr>
            <a:picLocks xmlns:a="http://schemas.openxmlformats.org/drawingml/2006/main" noChangeAspect="1"/>
          </p:cNvPicPr>
          <p:nvPr/>
        </p:nvPicPr>
        <p:blipFill>
          <a:blip xmlns:r="http://schemas.openxmlformats.org/officeDocument/2006/relationships" xmlns:a="http://schemas.openxmlformats.org/drawingml/2006/main" r:embed="Rca27d6cd67a446ee"/>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E9F1825-BA0F-429F-9461-01A10545FE28}"/>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Un écran au parking affiche les camions appelés</a:t>
            </a:r>
          </a:p>
        </p:txBody>
      </p:sp>
      <p:sp>
        <p:nvSpPr>
          <p:cNvPr id="5" name="">
            <a:extLst xmlns:a="http://schemas.openxmlformats.org/drawingml/2006/main">
              <a:ext uri="{FF2B5EF4-FFF2-40B4-BE49-F238E27FC236}">
                <a16:creationId xmlns:a16="http://schemas.microsoft.com/office/drawing/2014/main" id="{E4ED1053-F888-4090-B31F-165D1035B68C}"/>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f04d98e2139a4072"/>
              </a:rPr>
              <a:t>Conformia.controlflot.com</a:t>
            </a:r>
          </a:p>
        </p:txBody>
      </p:sp>
      <p:sp>
        <p:nvSpPr>
          <p:cNvPr id="6" name="">
            <a:extLst xmlns:a="http://schemas.openxmlformats.org/drawingml/2006/main">
              <a:ext uri="{FF2B5EF4-FFF2-40B4-BE49-F238E27FC236}">
                <a16:creationId xmlns:a16="http://schemas.microsoft.com/office/drawing/2014/main" id="{B9606FDA-4A58-4886-86C8-A378E4112334}"/>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20</a:t>
            </a:r>
          </a:p>
        </p:txBody>
      </p:sp>
      <p:sp>
        <p:nvSpPr>
          <p:cNvPr id="7" name="">
            <a:extLst xmlns:a="http://schemas.openxmlformats.org/drawingml/2006/main">
              <a:ext uri="{FF2B5EF4-FFF2-40B4-BE49-F238E27FC236}">
                <a16:creationId xmlns:a16="http://schemas.microsoft.com/office/drawing/2014/main" id="{125A9FAC-BCEF-4915-B756-9FE2C7B99B98}"/>
              </a:ext>
            </a:extLst>
          </p:cNvPr>
          <p:cNvSpPr>
            <a:spLocks xmlns:a="http://schemas.openxmlformats.org/drawingml/2006/main" noGrp="1"/>
          </p:cNvSpPr>
          <p:nvPr/>
        </p:nvSpPr>
        <p:spPr>
          <a:xfrm xmlns:a="http://schemas.openxmlformats.org/drawingml/2006/main">
            <a:off x="381000" y="1609725"/>
            <a:ext cx="8001000" cy="4524375"/>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8D9214C-A439-4C79-BF69-FE8761B6A13A}"/>
              </a:ext>
            </a:extLst>
          </p:cNvPr>
          <p:cNvSpPr>
            <a:spLocks xmlns:a="http://schemas.openxmlformats.org/drawingml/2006/main" noGrp="1"/>
          </p:cNvSpPr>
          <p:nvPr/>
        </p:nvSpPr>
        <p:spPr>
          <a:xfrm xmlns:a="http://schemas.openxmlformats.org/drawingml/2006/main">
            <a:off x="628650" y="1838325"/>
            <a:ext cx="7524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FFFFFF"/>
                </a:solidFill>
                <a:latin typeface="Arial"/>
                <a:ea typeface="Arial"/>
                <a:cs typeface="Arial"/>
              </a:defRPr>
            </a:defPPr>
            <a:lvl1pPr>
              <a:defRPr sz="1950" b="1">
                <a:solidFill>
                  <a:srgbClr val="FFFFFF"/>
                </a:solidFill>
                <a:latin typeface="Arial"/>
                <a:ea typeface="Arial"/>
                <a:cs typeface="Arial"/>
              </a:defRPr>
            </a:lvl1pPr>
            <a:lvl2pPr>
              <a:defRPr sz="1950" b="1">
                <a:solidFill>
                  <a:srgbClr val="FFFFFF"/>
                </a:solidFill>
                <a:latin typeface="Arial"/>
                <a:ea typeface="Arial"/>
                <a:cs typeface="Arial"/>
              </a:defRPr>
            </a:lvl2pPr>
            <a:lvl3pPr>
              <a:defRPr sz="1950" b="1">
                <a:solidFill>
                  <a:srgbClr val="FFFFFF"/>
                </a:solidFill>
                <a:latin typeface="Arial"/>
                <a:ea typeface="Arial"/>
                <a:cs typeface="Arial"/>
              </a:defRPr>
            </a:lvl3pPr>
            <a:lvl4pPr>
              <a:defRPr sz="1950" b="1">
                <a:solidFill>
                  <a:srgbClr val="FFFFFF"/>
                </a:solidFill>
                <a:latin typeface="Arial"/>
                <a:ea typeface="Arial"/>
                <a:cs typeface="Arial"/>
              </a:defRPr>
            </a:lvl4pPr>
            <a:lvl5pPr>
              <a:defRPr sz="1950" b="1">
                <a:solidFill>
                  <a:srgbClr val="FFFFFF"/>
                </a:solidFill>
                <a:latin typeface="Arial"/>
                <a:ea typeface="Arial"/>
                <a:cs typeface="Arial"/>
              </a:defRPr>
            </a:lvl5pPr>
            <a:lvl6pPr>
              <a:defRPr sz="1950" b="1">
                <a:solidFill>
                  <a:srgbClr val="FFFFFF"/>
                </a:solidFill>
                <a:latin typeface="Arial"/>
                <a:ea typeface="Arial"/>
                <a:cs typeface="Arial"/>
              </a:defRPr>
            </a:lvl6pPr>
            <a:lvl7pPr>
              <a:defRPr sz="1950" b="1">
                <a:solidFill>
                  <a:srgbClr val="FFFFFF"/>
                </a:solidFill>
                <a:latin typeface="Arial"/>
                <a:ea typeface="Arial"/>
                <a:cs typeface="Arial"/>
              </a:defRPr>
            </a:lvl7pPr>
            <a:lvl8pPr>
              <a:defRPr sz="1950" b="1">
                <a:solidFill>
                  <a:srgbClr val="FFFFFF"/>
                </a:solidFill>
                <a:latin typeface="Arial"/>
                <a:ea typeface="Arial"/>
                <a:cs typeface="Arial"/>
              </a:defRPr>
            </a:lvl8pPr>
            <a:lvl9pPr>
              <a:defRPr sz="1950" b="1">
                <a:solidFill>
                  <a:srgbClr val="FFFFFF"/>
                </a:solidFill>
                <a:latin typeface="Arial"/>
                <a:ea typeface="Arial"/>
                <a:cs typeface="Arial"/>
              </a:defRPr>
            </a:lvl9pPr>
          </a:lstStyle>
          <a:p xmlns:a="http://schemas.openxmlformats.org/drawingml/2006/main">
            <a:pPr>
              <a:defRPr sz="1950" b="1">
                <a:solidFill>
                  <a:srgbClr val="FFFFFF"/>
                </a:solidFill>
                <a:latin typeface="Arial"/>
                <a:ea typeface="Arial"/>
                <a:cs typeface="Arial"/>
              </a:defRPr>
            </a:pPr>
            <a:r>
              <a:rPr sz="1950" b="1">
                <a:solidFill>
                  <a:srgbClr val="FFFFFF"/>
                </a:solidFill>
                <a:latin typeface="Arial"/>
                <a:ea typeface="Arial"/>
                <a:cs typeface="Arial"/>
              </a:rPr>
              <a:t>CIMAR • APPEL DES CAMIONS</a:t>
            </a:r>
          </a:p>
        </p:txBody>
      </p:sp>
      <p:sp>
        <p:nvSpPr>
          <p:cNvPr id="9" name="">
            <a:extLst xmlns:a="http://schemas.openxmlformats.org/drawingml/2006/main">
              <a:ext uri="{FF2B5EF4-FFF2-40B4-BE49-F238E27FC236}">
                <a16:creationId xmlns:a16="http://schemas.microsoft.com/office/drawing/2014/main" id="{49C31889-DA90-450D-8425-18D3FB88BA01}"/>
              </a:ext>
            </a:extLst>
          </p:cNvPr>
          <p:cNvSpPr>
            <a:spLocks xmlns:a="http://schemas.openxmlformats.org/drawingml/2006/main" noGrp="1"/>
          </p:cNvSpPr>
          <p:nvPr/>
        </p:nvSpPr>
        <p:spPr>
          <a:xfrm xmlns:a="http://schemas.openxmlformats.org/drawingml/2006/main">
            <a:off x="628650" y="2486025"/>
            <a:ext cx="7524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1">
                <a:solidFill>
                  <a:srgbClr val="CDE6BF"/>
                </a:solidFill>
                <a:latin typeface="Arial"/>
                <a:ea typeface="Arial"/>
                <a:cs typeface="Arial"/>
              </a:defRPr>
            </a:defPPr>
            <a:lvl1pPr>
              <a:defRPr sz="1725" b="1">
                <a:solidFill>
                  <a:srgbClr val="CDE6BF"/>
                </a:solidFill>
                <a:latin typeface="Arial"/>
                <a:ea typeface="Arial"/>
                <a:cs typeface="Arial"/>
              </a:defRPr>
            </a:lvl1pPr>
            <a:lvl2pPr>
              <a:defRPr sz="1725" b="1">
                <a:solidFill>
                  <a:srgbClr val="CDE6BF"/>
                </a:solidFill>
                <a:latin typeface="Arial"/>
                <a:ea typeface="Arial"/>
                <a:cs typeface="Arial"/>
              </a:defRPr>
            </a:lvl2pPr>
            <a:lvl3pPr>
              <a:defRPr sz="1725" b="1">
                <a:solidFill>
                  <a:srgbClr val="CDE6BF"/>
                </a:solidFill>
                <a:latin typeface="Arial"/>
                <a:ea typeface="Arial"/>
                <a:cs typeface="Arial"/>
              </a:defRPr>
            </a:lvl3pPr>
            <a:lvl4pPr>
              <a:defRPr sz="1725" b="1">
                <a:solidFill>
                  <a:srgbClr val="CDE6BF"/>
                </a:solidFill>
                <a:latin typeface="Arial"/>
                <a:ea typeface="Arial"/>
                <a:cs typeface="Arial"/>
              </a:defRPr>
            </a:lvl4pPr>
            <a:lvl5pPr>
              <a:defRPr sz="1725" b="1">
                <a:solidFill>
                  <a:srgbClr val="CDE6BF"/>
                </a:solidFill>
                <a:latin typeface="Arial"/>
                <a:ea typeface="Arial"/>
                <a:cs typeface="Arial"/>
              </a:defRPr>
            </a:lvl5pPr>
            <a:lvl6pPr>
              <a:defRPr sz="1725" b="1">
                <a:solidFill>
                  <a:srgbClr val="CDE6BF"/>
                </a:solidFill>
                <a:latin typeface="Arial"/>
                <a:ea typeface="Arial"/>
                <a:cs typeface="Arial"/>
              </a:defRPr>
            </a:lvl6pPr>
            <a:lvl7pPr>
              <a:defRPr sz="1725" b="1">
                <a:solidFill>
                  <a:srgbClr val="CDE6BF"/>
                </a:solidFill>
                <a:latin typeface="Arial"/>
                <a:ea typeface="Arial"/>
                <a:cs typeface="Arial"/>
              </a:defRPr>
            </a:lvl7pPr>
            <a:lvl8pPr>
              <a:defRPr sz="1725" b="1">
                <a:solidFill>
                  <a:srgbClr val="CDE6BF"/>
                </a:solidFill>
                <a:latin typeface="Arial"/>
                <a:ea typeface="Arial"/>
                <a:cs typeface="Arial"/>
              </a:defRPr>
            </a:lvl8pPr>
            <a:lvl9pPr>
              <a:defRPr sz="1725" b="1">
                <a:solidFill>
                  <a:srgbClr val="CDE6BF"/>
                </a:solidFill>
                <a:latin typeface="Arial"/>
                <a:ea typeface="Arial"/>
                <a:cs typeface="Arial"/>
              </a:defRPr>
            </a:lvl9pPr>
          </a:lstStyle>
          <a:p xmlns:a="http://schemas.openxmlformats.org/drawingml/2006/main">
            <a:pPr>
              <a:defRPr sz="1725" b="1">
                <a:solidFill>
                  <a:srgbClr val="CDE6BF"/>
                </a:solidFill>
                <a:latin typeface="Arial"/>
                <a:ea typeface="Arial"/>
                <a:cs typeface="Arial"/>
              </a:defRPr>
            </a:pPr>
            <a:r>
              <a:rPr sz="1725" b="1">
                <a:solidFill>
                  <a:srgbClr val="CDE6BF"/>
                </a:solidFill>
                <a:latin typeface="Arial"/>
                <a:ea typeface="Arial"/>
                <a:cs typeface="Arial"/>
              </a:rPr>
              <a:t>PRÉSENTEZ-VOUS À LA PORTE</a:t>
            </a:r>
          </a:p>
        </p:txBody>
      </p:sp>
      <p:sp>
        <p:nvSpPr>
          <p:cNvPr id="10" name="">
            <a:extLst xmlns:a="http://schemas.openxmlformats.org/drawingml/2006/main">
              <a:ext uri="{FF2B5EF4-FFF2-40B4-BE49-F238E27FC236}">
                <a16:creationId xmlns:a16="http://schemas.microsoft.com/office/drawing/2014/main" id="{C7143A32-4812-46FC-BEF4-82A10662075B}"/>
              </a:ext>
            </a:extLst>
          </p:cNvPr>
          <p:cNvSpPr>
            <a:spLocks xmlns:a="http://schemas.openxmlformats.org/drawingml/2006/main" noGrp="1"/>
          </p:cNvSpPr>
          <p:nvPr/>
        </p:nvSpPr>
        <p:spPr>
          <a:xfrm xmlns:a="http://schemas.openxmlformats.org/drawingml/2006/main">
            <a:off x="628650" y="3048000"/>
            <a:ext cx="75247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5100" b="1">
                <a:solidFill>
                  <a:srgbClr val="FFFFFF"/>
                </a:solidFill>
                <a:latin typeface="Arial"/>
                <a:ea typeface="Arial"/>
                <a:cs typeface="Arial"/>
              </a:defRPr>
            </a:defPPr>
            <a:lvl1pPr>
              <a:defRPr sz="5100" b="1">
                <a:solidFill>
                  <a:srgbClr val="FFFFFF"/>
                </a:solidFill>
                <a:latin typeface="Arial"/>
                <a:ea typeface="Arial"/>
                <a:cs typeface="Arial"/>
              </a:defRPr>
            </a:lvl1pPr>
            <a:lvl2pPr>
              <a:defRPr sz="5100" b="1">
                <a:solidFill>
                  <a:srgbClr val="FFFFFF"/>
                </a:solidFill>
                <a:latin typeface="Arial"/>
                <a:ea typeface="Arial"/>
                <a:cs typeface="Arial"/>
              </a:defRPr>
            </a:lvl2pPr>
            <a:lvl3pPr>
              <a:defRPr sz="5100" b="1">
                <a:solidFill>
                  <a:srgbClr val="FFFFFF"/>
                </a:solidFill>
                <a:latin typeface="Arial"/>
                <a:ea typeface="Arial"/>
                <a:cs typeface="Arial"/>
              </a:defRPr>
            </a:lvl3pPr>
            <a:lvl4pPr>
              <a:defRPr sz="5100" b="1">
                <a:solidFill>
                  <a:srgbClr val="FFFFFF"/>
                </a:solidFill>
                <a:latin typeface="Arial"/>
                <a:ea typeface="Arial"/>
                <a:cs typeface="Arial"/>
              </a:defRPr>
            </a:lvl4pPr>
            <a:lvl5pPr>
              <a:defRPr sz="5100" b="1">
                <a:solidFill>
                  <a:srgbClr val="FFFFFF"/>
                </a:solidFill>
                <a:latin typeface="Arial"/>
                <a:ea typeface="Arial"/>
                <a:cs typeface="Arial"/>
              </a:defRPr>
            </a:lvl5pPr>
            <a:lvl6pPr>
              <a:defRPr sz="5100" b="1">
                <a:solidFill>
                  <a:srgbClr val="FFFFFF"/>
                </a:solidFill>
                <a:latin typeface="Arial"/>
                <a:ea typeface="Arial"/>
                <a:cs typeface="Arial"/>
              </a:defRPr>
            </a:lvl6pPr>
            <a:lvl7pPr>
              <a:defRPr sz="5100" b="1">
                <a:solidFill>
                  <a:srgbClr val="FFFFFF"/>
                </a:solidFill>
                <a:latin typeface="Arial"/>
                <a:ea typeface="Arial"/>
                <a:cs typeface="Arial"/>
              </a:defRPr>
            </a:lvl7pPr>
            <a:lvl8pPr>
              <a:defRPr sz="5100" b="1">
                <a:solidFill>
                  <a:srgbClr val="FFFFFF"/>
                </a:solidFill>
                <a:latin typeface="Arial"/>
                <a:ea typeface="Arial"/>
                <a:cs typeface="Arial"/>
              </a:defRPr>
            </a:lvl8pPr>
            <a:lvl9pPr>
              <a:defRPr sz="5100" b="1">
                <a:solidFill>
                  <a:srgbClr val="FFFFFF"/>
                </a:solidFill>
                <a:latin typeface="Arial"/>
                <a:ea typeface="Arial"/>
                <a:cs typeface="Arial"/>
              </a:defRPr>
            </a:lvl9pPr>
          </a:lstStyle>
          <a:p xmlns:a="http://schemas.openxmlformats.org/drawingml/2006/main">
            <a:pPr>
              <a:defRPr sz="5100" b="1">
                <a:solidFill>
                  <a:srgbClr val="FFFFFF"/>
                </a:solidFill>
                <a:latin typeface="Arial"/>
                <a:ea typeface="Arial"/>
                <a:cs typeface="Arial"/>
              </a:defRPr>
            </a:pPr>
            <a:r>
              <a:rPr sz="5100" b="1">
                <a:solidFill>
                  <a:srgbClr val="FFFFFF"/>
                </a:solidFill>
                <a:latin typeface="Arial"/>
                <a:ea typeface="Arial"/>
                <a:cs typeface="Arial"/>
              </a:rPr>
              <a:t>12345 A 6</a:t>
            </a:r>
          </a:p>
        </p:txBody>
      </p:sp>
      <p:sp>
        <p:nvSpPr>
          <p:cNvPr id="11" name="">
            <a:extLst xmlns:a="http://schemas.openxmlformats.org/drawingml/2006/main">
              <a:ext uri="{FF2B5EF4-FFF2-40B4-BE49-F238E27FC236}">
                <a16:creationId xmlns:a16="http://schemas.microsoft.com/office/drawing/2014/main" id="{8E397A87-85CD-4A73-98A8-FE625D5DFBD8}"/>
              </a:ext>
            </a:extLst>
          </p:cNvPr>
          <p:cNvSpPr>
            <a:spLocks xmlns:a="http://schemas.openxmlformats.org/drawingml/2006/main" noGrp="1"/>
          </p:cNvSpPr>
          <p:nvPr/>
        </p:nvSpPr>
        <p:spPr>
          <a:xfrm xmlns:a="http://schemas.openxmlformats.org/drawingml/2006/main">
            <a:off x="628650" y="3952875"/>
            <a:ext cx="7524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0">
                <a:solidFill>
                  <a:srgbClr val="FFFFFF"/>
                </a:solidFill>
                <a:latin typeface="Arial"/>
                <a:ea typeface="Arial"/>
                <a:cs typeface="Arial"/>
              </a:defRPr>
            </a:defPPr>
            <a:lvl1pPr>
              <a:defRPr sz="2100" b="0">
                <a:solidFill>
                  <a:srgbClr val="FFFFFF"/>
                </a:solidFill>
                <a:latin typeface="Arial"/>
                <a:ea typeface="Arial"/>
                <a:cs typeface="Arial"/>
              </a:defRPr>
            </a:lvl1pPr>
            <a:lvl2pPr>
              <a:defRPr sz="2100" b="0">
                <a:solidFill>
                  <a:srgbClr val="FFFFFF"/>
                </a:solidFill>
                <a:latin typeface="Arial"/>
                <a:ea typeface="Arial"/>
                <a:cs typeface="Arial"/>
              </a:defRPr>
            </a:lvl2pPr>
            <a:lvl3pPr>
              <a:defRPr sz="2100" b="0">
                <a:solidFill>
                  <a:srgbClr val="FFFFFF"/>
                </a:solidFill>
                <a:latin typeface="Arial"/>
                <a:ea typeface="Arial"/>
                <a:cs typeface="Arial"/>
              </a:defRPr>
            </a:lvl3pPr>
            <a:lvl4pPr>
              <a:defRPr sz="2100" b="0">
                <a:solidFill>
                  <a:srgbClr val="FFFFFF"/>
                </a:solidFill>
                <a:latin typeface="Arial"/>
                <a:ea typeface="Arial"/>
                <a:cs typeface="Arial"/>
              </a:defRPr>
            </a:lvl4pPr>
            <a:lvl5pPr>
              <a:defRPr sz="2100" b="0">
                <a:solidFill>
                  <a:srgbClr val="FFFFFF"/>
                </a:solidFill>
                <a:latin typeface="Arial"/>
                <a:ea typeface="Arial"/>
                <a:cs typeface="Arial"/>
              </a:defRPr>
            </a:lvl5pPr>
            <a:lvl6pPr>
              <a:defRPr sz="2100" b="0">
                <a:solidFill>
                  <a:srgbClr val="FFFFFF"/>
                </a:solidFill>
                <a:latin typeface="Arial"/>
                <a:ea typeface="Arial"/>
                <a:cs typeface="Arial"/>
              </a:defRPr>
            </a:lvl6pPr>
            <a:lvl7pPr>
              <a:defRPr sz="2100" b="0">
                <a:solidFill>
                  <a:srgbClr val="FFFFFF"/>
                </a:solidFill>
                <a:latin typeface="Arial"/>
                <a:ea typeface="Arial"/>
                <a:cs typeface="Arial"/>
              </a:defRPr>
            </a:lvl7pPr>
            <a:lvl8pPr>
              <a:defRPr sz="2100" b="0">
                <a:solidFill>
                  <a:srgbClr val="FFFFFF"/>
                </a:solidFill>
                <a:latin typeface="Arial"/>
                <a:ea typeface="Arial"/>
                <a:cs typeface="Arial"/>
              </a:defRPr>
            </a:lvl8pPr>
            <a:lvl9pPr>
              <a:defRPr sz="2100" b="0">
                <a:solidFill>
                  <a:srgbClr val="FFFFFF"/>
                </a:solidFill>
                <a:latin typeface="Arial"/>
                <a:ea typeface="Arial"/>
                <a:cs typeface="Arial"/>
              </a:defRPr>
            </a:lvl9pPr>
          </a:lstStyle>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Appelé à 09h30 • Porte 1</a:t>
            </a:r>
          </a:p>
        </p:txBody>
      </p:sp>
      <p:sp>
        <p:nvSpPr>
          <p:cNvPr id="12" name="">
            <a:extLst xmlns:a="http://schemas.openxmlformats.org/drawingml/2006/main">
              <a:ext uri="{FF2B5EF4-FFF2-40B4-BE49-F238E27FC236}">
                <a16:creationId xmlns:a16="http://schemas.microsoft.com/office/drawing/2014/main" id="{C4B30953-C02C-4271-AC5D-FDDE2A02EB52}"/>
              </a:ext>
            </a:extLst>
          </p:cNvPr>
          <p:cNvSpPr>
            <a:spLocks xmlns:a="http://schemas.openxmlformats.org/drawingml/2006/main" noGrp="1"/>
          </p:cNvSpPr>
          <p:nvPr/>
        </p:nvSpPr>
        <p:spPr>
          <a:xfrm xmlns:a="http://schemas.openxmlformats.org/drawingml/2006/main">
            <a:off x="628650" y="4629150"/>
            <a:ext cx="7429500" cy="9525"/>
          </a:xfrm>
          <a:prstGeom xmlns:a="http://schemas.openxmlformats.org/drawingml/2006/main" prst="rect">
            <a:avLst/>
          </a:prstGeom>
          <a:solidFill xmlns:a="http://schemas.openxmlformats.org/drawingml/2006/main">
            <a:srgbClr val="7CA572"/>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C0440108-D8B9-4A47-940A-19A4F08C378E}"/>
              </a:ext>
            </a:extLst>
          </p:cNvPr>
          <p:cNvSpPr>
            <a:spLocks xmlns:a="http://schemas.openxmlformats.org/drawingml/2006/main" noGrp="1"/>
          </p:cNvSpPr>
          <p:nvPr/>
        </p:nvSpPr>
        <p:spPr>
          <a:xfrm xmlns:a="http://schemas.openxmlformats.org/drawingml/2006/main">
            <a:off x="628650" y="4857750"/>
            <a:ext cx="742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75" b="1">
                <a:solidFill>
                  <a:srgbClr val="CDE6BF"/>
                </a:solidFill>
                <a:latin typeface="Arial"/>
                <a:ea typeface="Arial"/>
                <a:cs typeface="Arial"/>
              </a:defRPr>
            </a:defPPr>
            <a:lvl1pPr>
              <a:defRPr sz="1575" b="1">
                <a:solidFill>
                  <a:srgbClr val="CDE6BF"/>
                </a:solidFill>
                <a:latin typeface="Arial"/>
                <a:ea typeface="Arial"/>
                <a:cs typeface="Arial"/>
              </a:defRPr>
            </a:lvl1pPr>
            <a:lvl2pPr>
              <a:defRPr sz="1575" b="1">
                <a:solidFill>
                  <a:srgbClr val="CDE6BF"/>
                </a:solidFill>
                <a:latin typeface="Arial"/>
                <a:ea typeface="Arial"/>
                <a:cs typeface="Arial"/>
              </a:defRPr>
            </a:lvl2pPr>
            <a:lvl3pPr>
              <a:defRPr sz="1575" b="1">
                <a:solidFill>
                  <a:srgbClr val="CDE6BF"/>
                </a:solidFill>
                <a:latin typeface="Arial"/>
                <a:ea typeface="Arial"/>
                <a:cs typeface="Arial"/>
              </a:defRPr>
            </a:lvl3pPr>
            <a:lvl4pPr>
              <a:defRPr sz="1575" b="1">
                <a:solidFill>
                  <a:srgbClr val="CDE6BF"/>
                </a:solidFill>
                <a:latin typeface="Arial"/>
                <a:ea typeface="Arial"/>
                <a:cs typeface="Arial"/>
              </a:defRPr>
            </a:lvl4pPr>
            <a:lvl5pPr>
              <a:defRPr sz="1575" b="1">
                <a:solidFill>
                  <a:srgbClr val="CDE6BF"/>
                </a:solidFill>
                <a:latin typeface="Arial"/>
                <a:ea typeface="Arial"/>
                <a:cs typeface="Arial"/>
              </a:defRPr>
            </a:lvl5pPr>
            <a:lvl6pPr>
              <a:defRPr sz="1575" b="1">
                <a:solidFill>
                  <a:srgbClr val="CDE6BF"/>
                </a:solidFill>
                <a:latin typeface="Arial"/>
                <a:ea typeface="Arial"/>
                <a:cs typeface="Arial"/>
              </a:defRPr>
            </a:lvl6pPr>
            <a:lvl7pPr>
              <a:defRPr sz="1575" b="1">
                <a:solidFill>
                  <a:srgbClr val="CDE6BF"/>
                </a:solidFill>
                <a:latin typeface="Arial"/>
                <a:ea typeface="Arial"/>
                <a:cs typeface="Arial"/>
              </a:defRPr>
            </a:lvl7pPr>
            <a:lvl8pPr>
              <a:defRPr sz="1575" b="1">
                <a:solidFill>
                  <a:srgbClr val="CDE6BF"/>
                </a:solidFill>
                <a:latin typeface="Arial"/>
                <a:ea typeface="Arial"/>
                <a:cs typeface="Arial"/>
              </a:defRPr>
            </a:lvl8pPr>
            <a:lvl9pPr>
              <a:defRPr sz="1575" b="1">
                <a:solidFill>
                  <a:srgbClr val="CDE6BF"/>
                </a:solidFill>
                <a:latin typeface="Arial"/>
                <a:ea typeface="Arial"/>
                <a:cs typeface="Arial"/>
              </a:defRPr>
            </a:lvl9pPr>
          </a:lstStyle>
          <a:p xmlns:a="http://schemas.openxmlformats.org/drawingml/2006/main">
            <a:pPr>
              <a:defRPr sz="1575" b="1">
                <a:solidFill>
                  <a:srgbClr val="CDE6BF"/>
                </a:solidFill>
                <a:latin typeface="Arial"/>
                <a:ea typeface="Arial"/>
                <a:cs typeface="Arial"/>
              </a:defRPr>
            </a:pPr>
            <a:r>
              <a:rPr sz="1575" b="1">
                <a:solidFill>
                  <a:srgbClr val="CDE6BF"/>
                </a:solidFill>
                <a:latin typeface="Arial"/>
                <a:ea typeface="Arial"/>
                <a:cs typeface="Arial"/>
              </a:rPr>
              <a:t>PROCHAINS DANS LA FILE</a:t>
            </a:r>
          </a:p>
        </p:txBody>
      </p:sp>
      <p:sp>
        <p:nvSpPr>
          <p:cNvPr id="14" name="">
            <a:extLst xmlns:a="http://schemas.openxmlformats.org/drawingml/2006/main">
              <a:ext uri="{FF2B5EF4-FFF2-40B4-BE49-F238E27FC236}">
                <a16:creationId xmlns:a16="http://schemas.microsoft.com/office/drawing/2014/main" id="{CB25271E-824C-47A5-A617-A90DC367EB1A}"/>
              </a:ext>
            </a:extLst>
          </p:cNvPr>
          <p:cNvSpPr>
            <a:spLocks xmlns:a="http://schemas.openxmlformats.org/drawingml/2006/main" noGrp="1"/>
          </p:cNvSpPr>
          <p:nvPr/>
        </p:nvSpPr>
        <p:spPr>
          <a:xfrm xmlns:a="http://schemas.openxmlformats.org/drawingml/2006/main">
            <a:off x="628650" y="5314950"/>
            <a:ext cx="7429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FFFFFF"/>
                </a:solidFill>
                <a:latin typeface="Arial"/>
                <a:ea typeface="Arial"/>
                <a:cs typeface="Arial"/>
              </a:defRPr>
            </a:defPPr>
            <a:lvl1pPr>
              <a:defRPr sz="2250" b="1">
                <a:solidFill>
                  <a:srgbClr val="FFFFFF"/>
                </a:solidFill>
                <a:latin typeface="Arial"/>
                <a:ea typeface="Arial"/>
                <a:cs typeface="Arial"/>
              </a:defRPr>
            </a:lvl1pPr>
            <a:lvl2pPr>
              <a:defRPr sz="2250" b="1">
                <a:solidFill>
                  <a:srgbClr val="FFFFFF"/>
                </a:solidFill>
                <a:latin typeface="Arial"/>
                <a:ea typeface="Arial"/>
                <a:cs typeface="Arial"/>
              </a:defRPr>
            </a:lvl2pPr>
            <a:lvl3pPr>
              <a:defRPr sz="2250" b="1">
                <a:solidFill>
                  <a:srgbClr val="FFFFFF"/>
                </a:solidFill>
                <a:latin typeface="Arial"/>
                <a:ea typeface="Arial"/>
                <a:cs typeface="Arial"/>
              </a:defRPr>
            </a:lvl3pPr>
            <a:lvl4pPr>
              <a:defRPr sz="2250" b="1">
                <a:solidFill>
                  <a:srgbClr val="FFFFFF"/>
                </a:solidFill>
                <a:latin typeface="Arial"/>
                <a:ea typeface="Arial"/>
                <a:cs typeface="Arial"/>
              </a:defRPr>
            </a:lvl4pPr>
            <a:lvl5pPr>
              <a:defRPr sz="2250" b="1">
                <a:solidFill>
                  <a:srgbClr val="FFFFFF"/>
                </a:solidFill>
                <a:latin typeface="Arial"/>
                <a:ea typeface="Arial"/>
                <a:cs typeface="Arial"/>
              </a:defRPr>
            </a:lvl5pPr>
            <a:lvl6pPr>
              <a:defRPr sz="2250" b="1">
                <a:solidFill>
                  <a:srgbClr val="FFFFFF"/>
                </a:solidFill>
                <a:latin typeface="Arial"/>
                <a:ea typeface="Arial"/>
                <a:cs typeface="Arial"/>
              </a:defRPr>
            </a:lvl6pPr>
            <a:lvl7pPr>
              <a:defRPr sz="2250" b="1">
                <a:solidFill>
                  <a:srgbClr val="FFFFFF"/>
                </a:solidFill>
                <a:latin typeface="Arial"/>
                <a:ea typeface="Arial"/>
                <a:cs typeface="Arial"/>
              </a:defRPr>
            </a:lvl7pPr>
            <a:lvl8pPr>
              <a:defRPr sz="2250" b="1">
                <a:solidFill>
                  <a:srgbClr val="FFFFFF"/>
                </a:solidFill>
                <a:latin typeface="Arial"/>
                <a:ea typeface="Arial"/>
                <a:cs typeface="Arial"/>
              </a:defRPr>
            </a:lvl8pPr>
            <a:lvl9pPr>
              <a:defRPr sz="2250" b="1">
                <a:solidFill>
                  <a:srgbClr val="FFFFFF"/>
                </a:solidFill>
                <a:latin typeface="Arial"/>
                <a:ea typeface="Arial"/>
                <a:cs typeface="Arial"/>
              </a:defRPr>
            </a:lvl9pPr>
          </a:lstStyle>
          <a:p xmlns:a="http://schemas.openxmlformats.org/drawingml/2006/main">
            <a:pPr>
              <a:defRPr sz="2250" b="1">
                <a:solidFill>
                  <a:srgbClr val="FFFFFF"/>
                </a:solidFill>
                <a:latin typeface="Arial"/>
                <a:ea typeface="Arial"/>
                <a:cs typeface="Arial"/>
              </a:defRPr>
            </a:pPr>
            <a:r>
              <a:rPr sz="2250" b="1">
                <a:solidFill>
                  <a:srgbClr val="FFFFFF"/>
                </a:solidFill>
                <a:latin typeface="Arial"/>
                <a:ea typeface="Arial"/>
                <a:cs typeface="Arial"/>
              </a:rPr>
              <a:t>2   67890 B 8          3   24680 D 1</a:t>
            </a:r>
          </a:p>
        </p:txBody>
      </p:sp>
      <p:sp>
        <p:nvSpPr>
          <p:cNvPr id="15" name="">
            <a:extLst xmlns:a="http://schemas.openxmlformats.org/drawingml/2006/main">
              <a:ext uri="{FF2B5EF4-FFF2-40B4-BE49-F238E27FC236}">
                <a16:creationId xmlns:a16="http://schemas.microsoft.com/office/drawing/2014/main" id="{FEC54437-6D8B-427D-80E3-305554105076}"/>
              </a:ext>
            </a:extLst>
          </p:cNvPr>
          <p:cNvSpPr>
            <a:spLocks xmlns:a="http://schemas.openxmlformats.org/drawingml/2006/main" noGrp="1"/>
          </p:cNvSpPr>
          <p:nvPr/>
        </p:nvSpPr>
        <p:spPr>
          <a:xfrm xmlns:a="http://schemas.openxmlformats.org/drawingml/2006/main">
            <a:off x="8753475" y="1847850"/>
            <a:ext cx="3000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Appel du moment</a:t>
            </a:r>
          </a:p>
        </p:txBody>
      </p:sp>
      <p:sp>
        <p:nvSpPr>
          <p:cNvPr id="16" name="">
            <a:extLst xmlns:a="http://schemas.openxmlformats.org/drawingml/2006/main">
              <a:ext uri="{FF2B5EF4-FFF2-40B4-BE49-F238E27FC236}">
                <a16:creationId xmlns:a16="http://schemas.microsoft.com/office/drawing/2014/main" id="{6DA8169A-8195-484E-9051-E07E749AAAF8}"/>
              </a:ext>
            </a:extLst>
          </p:cNvPr>
          <p:cNvSpPr>
            <a:spLocks xmlns:a="http://schemas.openxmlformats.org/drawingml/2006/main" noGrp="1"/>
          </p:cNvSpPr>
          <p:nvPr/>
        </p:nvSpPr>
        <p:spPr>
          <a:xfrm xmlns:a="http://schemas.openxmlformats.org/drawingml/2006/main">
            <a:off x="8753475" y="2667000"/>
            <a:ext cx="300037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Le matricule appelé est mis en évidence et actualisé après chaque événement.</a:t>
            </a:r>
          </a:p>
        </p:txBody>
      </p:sp>
      <p:sp>
        <p:nvSpPr>
          <p:cNvPr id="17" name="">
            <a:extLst xmlns:a="http://schemas.openxmlformats.org/drawingml/2006/main">
              <a:ext uri="{FF2B5EF4-FFF2-40B4-BE49-F238E27FC236}">
                <a16:creationId xmlns:a16="http://schemas.microsoft.com/office/drawing/2014/main" id="{883BCA17-DAEB-4927-AF72-94D0936BC6DD}"/>
              </a:ext>
            </a:extLst>
          </p:cNvPr>
          <p:cNvSpPr>
            <a:spLocks xmlns:a="http://schemas.openxmlformats.org/drawingml/2006/main" noGrp="1"/>
          </p:cNvSpPr>
          <p:nvPr/>
        </p:nvSpPr>
        <p:spPr>
          <a:xfrm xmlns:a="http://schemas.openxmlformats.org/drawingml/2006/main">
            <a:off x="8753475" y="4267200"/>
            <a:ext cx="3000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Affichage public</a:t>
            </a:r>
          </a:p>
        </p:txBody>
      </p:sp>
      <p:sp>
        <p:nvSpPr>
          <p:cNvPr id="18" name="">
            <a:extLst xmlns:a="http://schemas.openxmlformats.org/drawingml/2006/main">
              <a:ext uri="{FF2B5EF4-FFF2-40B4-BE49-F238E27FC236}">
                <a16:creationId xmlns:a16="http://schemas.microsoft.com/office/drawing/2014/main" id="{9A2050E8-18BA-429E-81DC-33263E0B862E}"/>
              </a:ext>
            </a:extLst>
          </p:cNvPr>
          <p:cNvSpPr>
            <a:spLocks xmlns:a="http://schemas.openxmlformats.org/drawingml/2006/main" noGrp="1"/>
          </p:cNvSpPr>
          <p:nvPr/>
        </p:nvSpPr>
        <p:spPr>
          <a:xfrm xmlns:a="http://schemas.openxmlformats.org/drawingml/2006/main">
            <a:off x="8753475" y="5067300"/>
            <a:ext cx="30003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Afficher les matricules et l’ordre, sans nom de chauffeur ni documents.</a:t>
            </a:r>
          </a:p>
        </p:txBody>
      </p:sp>
    </p:spTree>
    <p:extLst>
      <p:ext uri="{BB962C8B-B14F-4D97-AF65-F5344CB8AC3E}">
        <p14:creationId xmlns:p14="http://schemas.microsoft.com/office/powerpoint/2010/main" val="627351789"/>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C0769D1A-F18C-4CA5-9DB3-4B54F2D37854}"/>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35" name="Picture 3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82FB0F83-1499-4C9B-89C3-139FC5258E91}"/>
              </a:ext>
            </a:extLst>
          </p:cNvPr>
          <p:cNvPicPr>
            <a:picLocks xmlns:a="http://schemas.openxmlformats.org/drawingml/2006/main" noChangeAspect="1"/>
          </p:cNvPicPr>
          <p:nvPr/>
        </p:nvPicPr>
        <p:blipFill>
          <a:blip xmlns:r="http://schemas.openxmlformats.org/officeDocument/2006/relationships" xmlns:a="http://schemas.openxmlformats.org/drawingml/2006/main" r:embed="Re9078729334e48eb"/>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FB25F0C-C63A-4D35-A85F-367258A35DD8}"/>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L’entrée physique est confirmée à la porte</a:t>
            </a:r>
          </a:p>
        </p:txBody>
      </p:sp>
      <p:sp>
        <p:nvSpPr>
          <p:cNvPr id="5" name="">
            <a:extLst xmlns:a="http://schemas.openxmlformats.org/drawingml/2006/main">
              <a:ext uri="{FF2B5EF4-FFF2-40B4-BE49-F238E27FC236}">
                <a16:creationId xmlns:a16="http://schemas.microsoft.com/office/drawing/2014/main" id="{78EBCEEB-2BDE-4840-8535-71A674B4716B}"/>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1b306e33578b4709"/>
              </a:rPr>
              <a:t>Conformia.controlflot.com</a:t>
            </a:r>
          </a:p>
        </p:txBody>
      </p:sp>
      <p:sp>
        <p:nvSpPr>
          <p:cNvPr id="6" name="">
            <a:extLst xmlns:a="http://schemas.openxmlformats.org/drawingml/2006/main">
              <a:ext uri="{FF2B5EF4-FFF2-40B4-BE49-F238E27FC236}">
                <a16:creationId xmlns:a16="http://schemas.microsoft.com/office/drawing/2014/main" id="{3DD28E81-0478-4CE7-BD9E-75A7B66E5E05}"/>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21</a:t>
            </a:r>
          </a:p>
        </p:txBody>
      </p:sp>
      <p:sp>
        <p:nvSpPr>
          <p:cNvPr id="7" name="">
            <a:extLst xmlns:a="http://schemas.openxmlformats.org/drawingml/2006/main">
              <a:ext uri="{FF2B5EF4-FFF2-40B4-BE49-F238E27FC236}">
                <a16:creationId xmlns:a16="http://schemas.microsoft.com/office/drawing/2014/main" id="{8584E98E-6502-4B8B-8A0F-508BBBDA4F9D}"/>
              </a:ext>
            </a:extLst>
          </p:cNvPr>
          <p:cNvSpPr>
            <a:spLocks xmlns:a="http://schemas.openxmlformats.org/drawingml/2006/main" noGrp="1"/>
          </p:cNvSpPr>
          <p:nvPr/>
        </p:nvSpPr>
        <p:spPr>
          <a:xfrm xmlns:a="http://schemas.openxmlformats.org/drawingml/2006/main">
            <a:off x="381000" y="1495425"/>
            <a:ext cx="7848600" cy="4848225"/>
          </a:xfrm>
          <a:prstGeom xmlns:a="http://schemas.openxmlformats.org/drawingml/2006/main" prst="rect">
            <a:avLst/>
          </a:prstGeom>
          <a:solidFill xmlns:a="http://schemas.openxmlformats.org/drawingml/2006/main">
            <a:srgbClr val="F5F7F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8CC435A7-566E-4C7B-909A-53DEFBA010DA}"/>
              </a:ext>
            </a:extLst>
          </p:cNvPr>
          <p:cNvSpPr>
            <a:spLocks xmlns:a="http://schemas.openxmlformats.org/drawingml/2006/main" noGrp="1"/>
          </p:cNvSpPr>
          <p:nvPr/>
        </p:nvSpPr>
        <p:spPr>
          <a:xfrm xmlns:a="http://schemas.openxmlformats.org/drawingml/2006/main">
            <a:off x="381000" y="1495425"/>
            <a:ext cx="7848600" cy="542925"/>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36" name="Picture 35" descr="ControlFlot-Conformia.png"/>
          <p:cNvPicPr>
            <a:picLocks noChangeAspect="1"/>
          </p:cNvPicPr>
          <p:nvPr/>
        </p:nvPicPr>
        <p:blipFill>
          <a:blip r:embed="rId8"/>
          <a:stretch>
            <a:fillRect/>
          </a:stretch>
        </p:blipFill>
        <p:spPr>
          <a:xfrm>
            <a:off x="705899" y="1556100"/>
            <a:ext cx="1179002" cy="393000"/>
          </a:xfrm>
          <a:prstGeom prst="rect">
            <a:avLst/>
          </a:prstGeom>
        </p:spPr>
      </p:pic>
      <p:pic>
        <p:nvPicPr>
          <p:cNvPr id="10" name="">
            <a:extLst xmlns:a="http://schemas.openxmlformats.org/drawingml/2006/main">
              <a:ext uri="{FF2B5EF4-FFF2-40B4-BE49-F238E27FC236}">
                <a16:creationId xmlns:a16="http://schemas.microsoft.com/office/drawing/2014/main" id="{51A8C326-1514-4B38-997D-59A42924A1AF}"/>
              </a:ext>
            </a:extLst>
          </p:cNvPr>
          <p:cNvPicPr>
            <a:picLocks xmlns:a="http://schemas.openxmlformats.org/drawingml/2006/main" noChangeAspect="1"/>
          </p:cNvPicPr>
          <p:nvPr/>
        </p:nvPicPr>
        <p:blipFill>
          <a:blip xmlns:r="http://schemas.openxmlformats.org/officeDocument/2006/relationships" xmlns:a="http://schemas.openxmlformats.org/drawingml/2006/main" r:embed="R2f6aa916ac8a41f7"/>
          <a:stretch xmlns:a="http://schemas.openxmlformats.org/drawingml/2006/main"/>
        </p:blipFill>
        <p:spPr>
          <a:xfrm xmlns:a="http://schemas.openxmlformats.org/drawingml/2006/main">
            <a:off x="6696774" y="1562100"/>
            <a:ext cx="1198753" cy="4286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7E632F6F-C9CB-4ABB-BDA1-5C79C023C23A}"/>
              </a:ext>
            </a:extLst>
          </p:cNvPr>
          <p:cNvSpPr>
            <a:spLocks xmlns:a="http://schemas.openxmlformats.org/drawingml/2006/main" noGrp="1"/>
          </p:cNvSpPr>
          <p:nvPr/>
        </p:nvSpPr>
        <p:spPr>
          <a:xfrm xmlns:a="http://schemas.openxmlformats.org/drawingml/2006/main">
            <a:off x="381000" y="2047875"/>
            <a:ext cx="7848600" cy="323850"/>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8CD67C92-952F-4B2F-940B-1A0066D9FC47}"/>
              </a:ext>
            </a:extLst>
          </p:cNvPr>
          <p:cNvSpPr>
            <a:spLocks xmlns:a="http://schemas.openxmlformats.org/drawingml/2006/main" noGrp="1"/>
          </p:cNvSpPr>
          <p:nvPr/>
        </p:nvSpPr>
        <p:spPr>
          <a:xfrm xmlns:a="http://schemas.openxmlformats.org/drawingml/2006/main">
            <a:off x="533400" y="2124075"/>
            <a:ext cx="7524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125" b="0">
                <a:solidFill>
                  <a:srgbClr val="FFFFFF"/>
                </a:solidFill>
                <a:latin typeface="Arial"/>
                <a:ea typeface="Arial"/>
                <a:cs typeface="Arial"/>
              </a:defRPr>
            </a:defPPr>
            <a:lvl1pPr>
              <a:defRPr sz="1125" b="0">
                <a:solidFill>
                  <a:srgbClr val="FFFFFF"/>
                </a:solidFill>
                <a:latin typeface="Arial"/>
                <a:ea typeface="Arial"/>
                <a:cs typeface="Arial"/>
              </a:defRPr>
            </a:lvl1pPr>
            <a:lvl2pPr>
              <a:defRPr sz="1125" b="0">
                <a:solidFill>
                  <a:srgbClr val="FFFFFF"/>
                </a:solidFill>
                <a:latin typeface="Arial"/>
                <a:ea typeface="Arial"/>
                <a:cs typeface="Arial"/>
              </a:defRPr>
            </a:lvl2pPr>
            <a:lvl3pPr>
              <a:defRPr sz="1125" b="0">
                <a:solidFill>
                  <a:srgbClr val="FFFFFF"/>
                </a:solidFill>
                <a:latin typeface="Arial"/>
                <a:ea typeface="Arial"/>
                <a:cs typeface="Arial"/>
              </a:defRPr>
            </a:lvl3pPr>
            <a:lvl4pPr>
              <a:defRPr sz="1125" b="0">
                <a:solidFill>
                  <a:srgbClr val="FFFFFF"/>
                </a:solidFill>
                <a:latin typeface="Arial"/>
                <a:ea typeface="Arial"/>
                <a:cs typeface="Arial"/>
              </a:defRPr>
            </a:lvl4pPr>
            <a:lvl5pPr>
              <a:defRPr sz="1125" b="0">
                <a:solidFill>
                  <a:srgbClr val="FFFFFF"/>
                </a:solidFill>
                <a:latin typeface="Arial"/>
                <a:ea typeface="Arial"/>
                <a:cs typeface="Arial"/>
              </a:defRPr>
            </a:lvl5pPr>
            <a:lvl6pPr>
              <a:defRPr sz="1125" b="0">
                <a:solidFill>
                  <a:srgbClr val="FFFFFF"/>
                </a:solidFill>
                <a:latin typeface="Arial"/>
                <a:ea typeface="Arial"/>
                <a:cs typeface="Arial"/>
              </a:defRPr>
            </a:lvl6pPr>
            <a:lvl7pPr>
              <a:defRPr sz="1125" b="0">
                <a:solidFill>
                  <a:srgbClr val="FFFFFF"/>
                </a:solidFill>
                <a:latin typeface="Arial"/>
                <a:ea typeface="Arial"/>
                <a:cs typeface="Arial"/>
              </a:defRPr>
            </a:lvl7pPr>
            <a:lvl8pPr>
              <a:defRPr sz="1125" b="0">
                <a:solidFill>
                  <a:srgbClr val="FFFFFF"/>
                </a:solidFill>
                <a:latin typeface="Arial"/>
                <a:ea typeface="Arial"/>
                <a:cs typeface="Arial"/>
              </a:defRPr>
            </a:lvl8pPr>
            <a:lvl9pPr>
              <a:defRPr sz="1125" b="0">
                <a:solidFill>
                  <a:srgbClr val="FFFFFF"/>
                </a:solidFill>
                <a:latin typeface="Arial"/>
                <a:ea typeface="Arial"/>
                <a:cs typeface="Arial"/>
              </a:defRPr>
            </a:lvl9pPr>
          </a:lstStyle>
          <a:p xmlns:a="http://schemas.openxmlformats.org/drawingml/2006/main">
            <a:pPr>
              <a:defRPr sz="1125" b="0">
                <a:solidFill>
                  <a:srgbClr val="FFFFFF"/>
                </a:solidFill>
                <a:latin typeface="Arial"/>
                <a:ea typeface="Arial"/>
                <a:cs typeface="Arial"/>
              </a:defRPr>
            </a:pPr>
            <a:r>
              <a:rPr sz="1125" b="0">
                <a:solidFill>
                  <a:srgbClr val="FFFFFF"/>
                </a:solidFill>
                <a:latin typeface="Arial"/>
                <a:ea typeface="Arial"/>
                <a:cs typeface="Arial"/>
              </a:rPr>
              <a:t>Contrôle     File du parking     Appels     À l’intérieur     Entrées et sorties</a:t>
            </a:r>
          </a:p>
        </p:txBody>
      </p:sp>
      <p:sp>
        <p:nvSpPr>
          <p:cNvPr id="13" name="">
            <a:extLst xmlns:a="http://schemas.openxmlformats.org/drawingml/2006/main">
              <a:ext uri="{FF2B5EF4-FFF2-40B4-BE49-F238E27FC236}">
                <a16:creationId xmlns:a16="http://schemas.microsoft.com/office/drawing/2014/main" id="{F39B4CCE-252E-4351-9B7F-0205D4EC04D3}"/>
              </a:ext>
            </a:extLst>
          </p:cNvPr>
          <p:cNvSpPr>
            <a:spLocks xmlns:a="http://schemas.openxmlformats.org/drawingml/2006/main" noGrp="1"/>
          </p:cNvSpPr>
          <p:nvPr/>
        </p:nvSpPr>
        <p:spPr>
          <a:xfrm xmlns:a="http://schemas.openxmlformats.org/drawingml/2006/main">
            <a:off x="571500" y="2543175"/>
            <a:ext cx="7429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1">
                <a:solidFill>
                  <a:srgbClr val="004E2B"/>
                </a:solidFill>
                <a:latin typeface="Arial"/>
                <a:ea typeface="Arial"/>
                <a:cs typeface="Arial"/>
              </a:defRPr>
            </a:defPPr>
            <a:lvl1pPr>
              <a:defRPr sz="1875" b="1">
                <a:solidFill>
                  <a:srgbClr val="004E2B"/>
                </a:solidFill>
                <a:latin typeface="Arial"/>
                <a:ea typeface="Arial"/>
                <a:cs typeface="Arial"/>
              </a:defRPr>
            </a:lvl1pPr>
            <a:lvl2pPr>
              <a:defRPr sz="1875" b="1">
                <a:solidFill>
                  <a:srgbClr val="004E2B"/>
                </a:solidFill>
                <a:latin typeface="Arial"/>
                <a:ea typeface="Arial"/>
                <a:cs typeface="Arial"/>
              </a:defRPr>
            </a:lvl2pPr>
            <a:lvl3pPr>
              <a:defRPr sz="1875" b="1">
                <a:solidFill>
                  <a:srgbClr val="004E2B"/>
                </a:solidFill>
                <a:latin typeface="Arial"/>
                <a:ea typeface="Arial"/>
                <a:cs typeface="Arial"/>
              </a:defRPr>
            </a:lvl3pPr>
            <a:lvl4pPr>
              <a:defRPr sz="1875" b="1">
                <a:solidFill>
                  <a:srgbClr val="004E2B"/>
                </a:solidFill>
                <a:latin typeface="Arial"/>
                <a:ea typeface="Arial"/>
                <a:cs typeface="Arial"/>
              </a:defRPr>
            </a:lvl4pPr>
            <a:lvl5pPr>
              <a:defRPr sz="1875" b="1">
                <a:solidFill>
                  <a:srgbClr val="004E2B"/>
                </a:solidFill>
                <a:latin typeface="Arial"/>
                <a:ea typeface="Arial"/>
                <a:cs typeface="Arial"/>
              </a:defRPr>
            </a:lvl5pPr>
            <a:lvl6pPr>
              <a:defRPr sz="1875" b="1">
                <a:solidFill>
                  <a:srgbClr val="004E2B"/>
                </a:solidFill>
                <a:latin typeface="Arial"/>
                <a:ea typeface="Arial"/>
                <a:cs typeface="Arial"/>
              </a:defRPr>
            </a:lvl6pPr>
            <a:lvl7pPr>
              <a:defRPr sz="1875" b="1">
                <a:solidFill>
                  <a:srgbClr val="004E2B"/>
                </a:solidFill>
                <a:latin typeface="Arial"/>
                <a:ea typeface="Arial"/>
                <a:cs typeface="Arial"/>
              </a:defRPr>
            </a:lvl7pPr>
            <a:lvl8pPr>
              <a:defRPr sz="1875" b="1">
                <a:solidFill>
                  <a:srgbClr val="004E2B"/>
                </a:solidFill>
                <a:latin typeface="Arial"/>
                <a:ea typeface="Arial"/>
                <a:cs typeface="Arial"/>
              </a:defRPr>
            </a:lvl8pPr>
            <a:lvl9pPr>
              <a:defRPr sz="1875" b="1">
                <a:solidFill>
                  <a:srgbClr val="004E2B"/>
                </a:solidFill>
                <a:latin typeface="Arial"/>
                <a:ea typeface="Arial"/>
                <a:cs typeface="Arial"/>
              </a:defRPr>
            </a:lvl9pPr>
          </a:lstStyle>
          <a:p xmlns:a="http://schemas.openxmlformats.org/drawingml/2006/main">
            <a:pPr>
              <a:defRPr sz="1875" b="1">
                <a:solidFill>
                  <a:srgbClr val="004E2B"/>
                </a:solidFill>
                <a:latin typeface="Arial"/>
                <a:ea typeface="Arial"/>
                <a:cs typeface="Arial"/>
              </a:defRPr>
            </a:pPr>
            <a:r>
              <a:rPr sz="1875" b="1">
                <a:solidFill>
                  <a:srgbClr val="004E2B"/>
                </a:solidFill>
                <a:latin typeface="Arial"/>
                <a:ea typeface="Arial"/>
                <a:cs typeface="Arial"/>
              </a:rPr>
              <a:t>Confirmer l’entrée • Camion appelé</a:t>
            </a:r>
          </a:p>
        </p:txBody>
      </p:sp>
      <p:sp>
        <p:nvSpPr>
          <p:cNvPr id="14" name="">
            <a:extLst xmlns:a="http://schemas.openxmlformats.org/drawingml/2006/main">
              <a:ext uri="{FF2B5EF4-FFF2-40B4-BE49-F238E27FC236}">
                <a16:creationId xmlns:a16="http://schemas.microsoft.com/office/drawing/2014/main" id="{C97A6184-FF94-4A11-A452-82D3D2A969B3}"/>
              </a:ext>
            </a:extLst>
          </p:cNvPr>
          <p:cNvSpPr>
            <a:spLocks xmlns:a="http://schemas.openxmlformats.org/drawingml/2006/main" noGrp="1"/>
          </p:cNvSpPr>
          <p:nvPr/>
        </p:nvSpPr>
        <p:spPr>
          <a:xfrm xmlns:a="http://schemas.openxmlformats.org/drawingml/2006/main">
            <a:off x="571500" y="6105525"/>
            <a:ext cx="7429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00" b="0">
                <a:solidFill>
                  <a:srgbClr val="69796C"/>
                </a:solidFill>
                <a:latin typeface="Arial"/>
                <a:ea typeface="Arial"/>
                <a:cs typeface="Arial"/>
              </a:defRPr>
            </a:defPPr>
            <a:lvl1pPr>
              <a:defRPr sz="900" b="0">
                <a:solidFill>
                  <a:srgbClr val="69796C"/>
                </a:solidFill>
                <a:latin typeface="Arial"/>
                <a:ea typeface="Arial"/>
                <a:cs typeface="Arial"/>
              </a:defRPr>
            </a:lvl1pPr>
            <a:lvl2pPr>
              <a:defRPr sz="900" b="0">
                <a:solidFill>
                  <a:srgbClr val="69796C"/>
                </a:solidFill>
                <a:latin typeface="Arial"/>
                <a:ea typeface="Arial"/>
                <a:cs typeface="Arial"/>
              </a:defRPr>
            </a:lvl2pPr>
            <a:lvl3pPr>
              <a:defRPr sz="900" b="0">
                <a:solidFill>
                  <a:srgbClr val="69796C"/>
                </a:solidFill>
                <a:latin typeface="Arial"/>
                <a:ea typeface="Arial"/>
                <a:cs typeface="Arial"/>
              </a:defRPr>
            </a:lvl3pPr>
            <a:lvl4pPr>
              <a:defRPr sz="900" b="0">
                <a:solidFill>
                  <a:srgbClr val="69796C"/>
                </a:solidFill>
                <a:latin typeface="Arial"/>
                <a:ea typeface="Arial"/>
                <a:cs typeface="Arial"/>
              </a:defRPr>
            </a:lvl4pPr>
            <a:lvl5pPr>
              <a:defRPr sz="900" b="0">
                <a:solidFill>
                  <a:srgbClr val="69796C"/>
                </a:solidFill>
                <a:latin typeface="Arial"/>
                <a:ea typeface="Arial"/>
                <a:cs typeface="Arial"/>
              </a:defRPr>
            </a:lvl5pPr>
            <a:lvl6pPr>
              <a:defRPr sz="900" b="0">
                <a:solidFill>
                  <a:srgbClr val="69796C"/>
                </a:solidFill>
                <a:latin typeface="Arial"/>
                <a:ea typeface="Arial"/>
                <a:cs typeface="Arial"/>
              </a:defRPr>
            </a:lvl6pPr>
            <a:lvl7pPr>
              <a:defRPr sz="900" b="0">
                <a:solidFill>
                  <a:srgbClr val="69796C"/>
                </a:solidFill>
                <a:latin typeface="Arial"/>
                <a:ea typeface="Arial"/>
                <a:cs typeface="Arial"/>
              </a:defRPr>
            </a:lvl7pPr>
            <a:lvl8pPr>
              <a:defRPr sz="900" b="0">
                <a:solidFill>
                  <a:srgbClr val="69796C"/>
                </a:solidFill>
                <a:latin typeface="Arial"/>
                <a:ea typeface="Arial"/>
                <a:cs typeface="Arial"/>
              </a:defRPr>
            </a:lvl8pPr>
            <a:lvl9pPr>
              <a:defRPr sz="900" b="0">
                <a:solidFill>
                  <a:srgbClr val="69796C"/>
                </a:solidFill>
                <a:latin typeface="Arial"/>
                <a:ea typeface="Arial"/>
                <a:cs typeface="Arial"/>
              </a:defRPr>
            </a:lvl9pPr>
          </a:lstStyle>
          <a:p xmlns:a="http://schemas.openxmlformats.org/drawingml/2006/main">
            <a:pPr>
              <a:defRPr sz="900" b="0">
                <a:solidFill>
                  <a:srgbClr val="69796C"/>
                </a:solidFill>
                <a:latin typeface="Arial"/>
                <a:ea typeface="Arial"/>
                <a:cs typeface="Arial"/>
              </a:defRPr>
            </a:pPr>
            <a:r>
              <a:rPr sz="900" b="0">
                <a:solidFill>
                  <a:srgbClr val="69796C"/>
                </a:solidFill>
                <a:latin typeface="Arial"/>
                <a:ea typeface="Arial"/>
                <a:cs typeface="Arial"/>
              </a:rPr>
              <a:t>MAQUETTE • DONNÉES FICTIVES</a:t>
            </a:r>
          </a:p>
        </p:txBody>
      </p:sp>
      <p:sp>
        <p:nvSpPr>
          <p:cNvPr id="15" name="">
            <a:extLst xmlns:a="http://schemas.openxmlformats.org/drawingml/2006/main">
              <a:ext uri="{FF2B5EF4-FFF2-40B4-BE49-F238E27FC236}">
                <a16:creationId xmlns:a16="http://schemas.microsoft.com/office/drawing/2014/main" id="{71CAD28B-A3B5-47FF-A79A-5D80B5FE93D6}"/>
              </a:ext>
            </a:extLst>
          </p:cNvPr>
          <p:cNvSpPr>
            <a:spLocks xmlns:a="http://schemas.openxmlformats.org/drawingml/2006/main" noGrp="1"/>
          </p:cNvSpPr>
          <p:nvPr/>
        </p:nvSpPr>
        <p:spPr>
          <a:xfrm xmlns:a="http://schemas.openxmlformats.org/drawingml/2006/main">
            <a:off x="571500" y="3095625"/>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85DF472D-5448-40F4-91F3-CCCD3FEEB0C6}"/>
              </a:ext>
            </a:extLst>
          </p:cNvPr>
          <p:cNvSpPr>
            <a:spLocks xmlns:a="http://schemas.openxmlformats.org/drawingml/2006/main" noGrp="1"/>
          </p:cNvSpPr>
          <p:nvPr/>
        </p:nvSpPr>
        <p:spPr>
          <a:xfrm xmlns:a="http://schemas.openxmlformats.org/drawingml/2006/main">
            <a:off x="704850" y="3190875"/>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Matricule</a:t>
            </a:r>
          </a:p>
        </p:txBody>
      </p:sp>
      <p:sp>
        <p:nvSpPr>
          <p:cNvPr id="17" name="">
            <a:extLst xmlns:a="http://schemas.openxmlformats.org/drawingml/2006/main">
              <a:ext uri="{FF2B5EF4-FFF2-40B4-BE49-F238E27FC236}">
                <a16:creationId xmlns:a16="http://schemas.microsoft.com/office/drawing/2014/main" id="{03049666-4161-401E-8115-4F27FC22BBC1}"/>
              </a:ext>
            </a:extLst>
          </p:cNvPr>
          <p:cNvSpPr>
            <a:spLocks xmlns:a="http://schemas.openxmlformats.org/drawingml/2006/main" noGrp="1"/>
          </p:cNvSpPr>
          <p:nvPr/>
        </p:nvSpPr>
        <p:spPr>
          <a:xfrm xmlns:a="http://schemas.openxmlformats.org/drawingml/2006/main">
            <a:off x="3238500" y="3190875"/>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12345 A 6</a:t>
            </a:r>
          </a:p>
        </p:txBody>
      </p:sp>
      <p:sp>
        <p:nvSpPr>
          <p:cNvPr id="18" name="">
            <a:extLst xmlns:a="http://schemas.openxmlformats.org/drawingml/2006/main">
              <a:ext uri="{FF2B5EF4-FFF2-40B4-BE49-F238E27FC236}">
                <a16:creationId xmlns:a16="http://schemas.microsoft.com/office/drawing/2014/main" id="{F074815F-84BD-4322-AAAE-CB7C34BE5436}"/>
              </a:ext>
            </a:extLst>
          </p:cNvPr>
          <p:cNvSpPr>
            <a:spLocks xmlns:a="http://schemas.openxmlformats.org/drawingml/2006/main" noGrp="1"/>
          </p:cNvSpPr>
          <p:nvPr/>
        </p:nvSpPr>
        <p:spPr>
          <a:xfrm xmlns:a="http://schemas.openxmlformats.org/drawingml/2006/main">
            <a:off x="6257925" y="3190875"/>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Appelé</a:t>
            </a:r>
          </a:p>
        </p:txBody>
      </p:sp>
      <p:sp>
        <p:nvSpPr>
          <p:cNvPr id="19" name="">
            <a:extLst xmlns:a="http://schemas.openxmlformats.org/drawingml/2006/main">
              <a:ext uri="{FF2B5EF4-FFF2-40B4-BE49-F238E27FC236}">
                <a16:creationId xmlns:a16="http://schemas.microsoft.com/office/drawing/2014/main" id="{7880B195-BF46-45CE-9212-0BAC27ABC134}"/>
              </a:ext>
            </a:extLst>
          </p:cNvPr>
          <p:cNvSpPr>
            <a:spLocks xmlns:a="http://schemas.openxmlformats.org/drawingml/2006/main" noGrp="1"/>
          </p:cNvSpPr>
          <p:nvPr/>
        </p:nvSpPr>
        <p:spPr>
          <a:xfrm xmlns:a="http://schemas.openxmlformats.org/drawingml/2006/main">
            <a:off x="571500" y="3638550"/>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47401EB9-71C3-4C1C-9300-73D1556C4E6C}"/>
              </a:ext>
            </a:extLst>
          </p:cNvPr>
          <p:cNvSpPr>
            <a:spLocks xmlns:a="http://schemas.openxmlformats.org/drawingml/2006/main" noGrp="1"/>
          </p:cNvSpPr>
          <p:nvPr/>
        </p:nvSpPr>
        <p:spPr>
          <a:xfrm xmlns:a="http://schemas.openxmlformats.org/drawingml/2006/main">
            <a:off x="704850" y="373380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Contrôle d’accès</a:t>
            </a:r>
          </a:p>
        </p:txBody>
      </p:sp>
      <p:sp>
        <p:nvSpPr>
          <p:cNvPr id="21" name="">
            <a:extLst xmlns:a="http://schemas.openxmlformats.org/drawingml/2006/main">
              <a:ext uri="{FF2B5EF4-FFF2-40B4-BE49-F238E27FC236}">
                <a16:creationId xmlns:a16="http://schemas.microsoft.com/office/drawing/2014/main" id="{02A4EDA9-6670-405B-8E0E-C2680F52BAA6}"/>
              </a:ext>
            </a:extLst>
          </p:cNvPr>
          <p:cNvSpPr>
            <a:spLocks xmlns:a="http://schemas.openxmlformats.org/drawingml/2006/main" noGrp="1"/>
          </p:cNvSpPr>
          <p:nvPr/>
        </p:nvSpPr>
        <p:spPr>
          <a:xfrm xmlns:a="http://schemas.openxmlformats.org/drawingml/2006/main">
            <a:off x="3238500" y="3733800"/>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Documents + chauffeur + état</a:t>
            </a:r>
          </a:p>
        </p:txBody>
      </p:sp>
      <p:sp>
        <p:nvSpPr>
          <p:cNvPr id="22" name="">
            <a:extLst xmlns:a="http://schemas.openxmlformats.org/drawingml/2006/main">
              <a:ext uri="{FF2B5EF4-FFF2-40B4-BE49-F238E27FC236}">
                <a16:creationId xmlns:a16="http://schemas.microsoft.com/office/drawing/2014/main" id="{28DA624B-C440-4FB4-B38B-E389BB714847}"/>
              </a:ext>
            </a:extLst>
          </p:cNvPr>
          <p:cNvSpPr>
            <a:spLocks xmlns:a="http://schemas.openxmlformats.org/drawingml/2006/main" noGrp="1"/>
          </p:cNvSpPr>
          <p:nvPr/>
        </p:nvSpPr>
        <p:spPr>
          <a:xfrm xmlns:a="http://schemas.openxmlformats.org/drawingml/2006/main">
            <a:off x="6257925" y="3733800"/>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Vérifié</a:t>
            </a:r>
          </a:p>
        </p:txBody>
      </p:sp>
      <p:sp>
        <p:nvSpPr>
          <p:cNvPr id="23" name="">
            <a:extLst xmlns:a="http://schemas.openxmlformats.org/drawingml/2006/main">
              <a:ext uri="{FF2B5EF4-FFF2-40B4-BE49-F238E27FC236}">
                <a16:creationId xmlns:a16="http://schemas.microsoft.com/office/drawing/2014/main" id="{B8BA0D0D-3B82-4825-B2A8-4B2F67AF3FAB}"/>
              </a:ext>
            </a:extLst>
          </p:cNvPr>
          <p:cNvSpPr>
            <a:spLocks xmlns:a="http://schemas.openxmlformats.org/drawingml/2006/main" noGrp="1"/>
          </p:cNvSpPr>
          <p:nvPr/>
        </p:nvSpPr>
        <p:spPr>
          <a:xfrm xmlns:a="http://schemas.openxmlformats.org/drawingml/2006/main">
            <a:off x="571500" y="4181475"/>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E4BD3215-BB51-4B97-A485-924D45CFF92E}"/>
              </a:ext>
            </a:extLst>
          </p:cNvPr>
          <p:cNvSpPr>
            <a:spLocks xmlns:a="http://schemas.openxmlformats.org/drawingml/2006/main" noGrp="1"/>
          </p:cNvSpPr>
          <p:nvPr/>
        </p:nvSpPr>
        <p:spPr>
          <a:xfrm xmlns:a="http://schemas.openxmlformats.org/drawingml/2006/main">
            <a:off x="704850" y="4276725"/>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Avant l’entrée</a:t>
            </a:r>
          </a:p>
        </p:txBody>
      </p:sp>
      <p:sp>
        <p:nvSpPr>
          <p:cNvPr id="25" name="">
            <a:extLst xmlns:a="http://schemas.openxmlformats.org/drawingml/2006/main">
              <a:ext uri="{FF2B5EF4-FFF2-40B4-BE49-F238E27FC236}">
                <a16:creationId xmlns:a16="http://schemas.microsoft.com/office/drawing/2014/main" id="{4EEB3A03-6672-458C-9E27-34348B7F45A3}"/>
              </a:ext>
            </a:extLst>
          </p:cNvPr>
          <p:cNvSpPr>
            <a:spLocks xmlns:a="http://schemas.openxmlformats.org/drawingml/2006/main" noGrp="1"/>
          </p:cNvSpPr>
          <p:nvPr/>
        </p:nvSpPr>
        <p:spPr>
          <a:xfrm xmlns:a="http://schemas.openxmlformats.org/drawingml/2006/main">
            <a:off x="3238500" y="4276725"/>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2 à l’intérieur • capacité 3</a:t>
            </a:r>
          </a:p>
        </p:txBody>
      </p:sp>
      <p:sp>
        <p:nvSpPr>
          <p:cNvPr id="26" name="">
            <a:extLst xmlns:a="http://schemas.openxmlformats.org/drawingml/2006/main">
              <a:ext uri="{FF2B5EF4-FFF2-40B4-BE49-F238E27FC236}">
                <a16:creationId xmlns:a16="http://schemas.microsoft.com/office/drawing/2014/main" id="{C858C49F-74C9-4942-9B4E-C085BB5E3F74}"/>
              </a:ext>
            </a:extLst>
          </p:cNvPr>
          <p:cNvSpPr>
            <a:spLocks xmlns:a="http://schemas.openxmlformats.org/drawingml/2006/main" noGrp="1"/>
          </p:cNvSpPr>
          <p:nvPr/>
        </p:nvSpPr>
        <p:spPr>
          <a:xfrm xmlns:a="http://schemas.openxmlformats.org/drawingml/2006/main">
            <a:off x="6257925" y="4276725"/>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1 place réservée</a:t>
            </a:r>
          </a:p>
        </p:txBody>
      </p:sp>
      <p:sp>
        <p:nvSpPr>
          <p:cNvPr id="27" name="">
            <a:extLst xmlns:a="http://schemas.openxmlformats.org/drawingml/2006/main">
              <a:ext uri="{FF2B5EF4-FFF2-40B4-BE49-F238E27FC236}">
                <a16:creationId xmlns:a16="http://schemas.microsoft.com/office/drawing/2014/main" id="{9E2A174B-D20E-4879-857F-037F7C640E39}"/>
              </a:ext>
            </a:extLst>
          </p:cNvPr>
          <p:cNvSpPr>
            <a:spLocks xmlns:a="http://schemas.openxmlformats.org/drawingml/2006/main" noGrp="1"/>
          </p:cNvSpPr>
          <p:nvPr/>
        </p:nvSpPr>
        <p:spPr>
          <a:xfrm xmlns:a="http://schemas.openxmlformats.org/drawingml/2006/main">
            <a:off x="571500" y="4924425"/>
            <a:ext cx="7467600" cy="628650"/>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F36F422A-45ED-4C8D-9527-1F9A3517CCF5}"/>
              </a:ext>
            </a:extLst>
          </p:cNvPr>
          <p:cNvSpPr>
            <a:spLocks xmlns:a="http://schemas.openxmlformats.org/drawingml/2006/main" noGrp="1"/>
          </p:cNvSpPr>
          <p:nvPr/>
        </p:nvSpPr>
        <p:spPr>
          <a:xfrm xmlns:a="http://schemas.openxmlformats.org/drawingml/2006/main">
            <a:off x="781050" y="5095875"/>
            <a:ext cx="704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FFFFFF"/>
                </a:solidFill>
                <a:latin typeface="Arial"/>
                <a:ea typeface="Arial"/>
                <a:cs typeface="Arial"/>
              </a:defRPr>
            </a:defPPr>
            <a:lvl1pPr>
              <a:defRPr sz="1950" b="1">
                <a:solidFill>
                  <a:srgbClr val="FFFFFF"/>
                </a:solidFill>
                <a:latin typeface="Arial"/>
                <a:ea typeface="Arial"/>
                <a:cs typeface="Arial"/>
              </a:defRPr>
            </a:lvl1pPr>
            <a:lvl2pPr>
              <a:defRPr sz="1950" b="1">
                <a:solidFill>
                  <a:srgbClr val="FFFFFF"/>
                </a:solidFill>
                <a:latin typeface="Arial"/>
                <a:ea typeface="Arial"/>
                <a:cs typeface="Arial"/>
              </a:defRPr>
            </a:lvl2pPr>
            <a:lvl3pPr>
              <a:defRPr sz="1950" b="1">
                <a:solidFill>
                  <a:srgbClr val="FFFFFF"/>
                </a:solidFill>
                <a:latin typeface="Arial"/>
                <a:ea typeface="Arial"/>
                <a:cs typeface="Arial"/>
              </a:defRPr>
            </a:lvl3pPr>
            <a:lvl4pPr>
              <a:defRPr sz="1950" b="1">
                <a:solidFill>
                  <a:srgbClr val="FFFFFF"/>
                </a:solidFill>
                <a:latin typeface="Arial"/>
                <a:ea typeface="Arial"/>
                <a:cs typeface="Arial"/>
              </a:defRPr>
            </a:lvl4pPr>
            <a:lvl5pPr>
              <a:defRPr sz="1950" b="1">
                <a:solidFill>
                  <a:srgbClr val="FFFFFF"/>
                </a:solidFill>
                <a:latin typeface="Arial"/>
                <a:ea typeface="Arial"/>
                <a:cs typeface="Arial"/>
              </a:defRPr>
            </a:lvl5pPr>
            <a:lvl6pPr>
              <a:defRPr sz="1950" b="1">
                <a:solidFill>
                  <a:srgbClr val="FFFFFF"/>
                </a:solidFill>
                <a:latin typeface="Arial"/>
                <a:ea typeface="Arial"/>
                <a:cs typeface="Arial"/>
              </a:defRPr>
            </a:lvl6pPr>
            <a:lvl7pPr>
              <a:defRPr sz="1950" b="1">
                <a:solidFill>
                  <a:srgbClr val="FFFFFF"/>
                </a:solidFill>
                <a:latin typeface="Arial"/>
                <a:ea typeface="Arial"/>
                <a:cs typeface="Arial"/>
              </a:defRPr>
            </a:lvl7pPr>
            <a:lvl8pPr>
              <a:defRPr sz="1950" b="1">
                <a:solidFill>
                  <a:srgbClr val="FFFFFF"/>
                </a:solidFill>
                <a:latin typeface="Arial"/>
                <a:ea typeface="Arial"/>
                <a:cs typeface="Arial"/>
              </a:defRPr>
            </a:lvl8pPr>
            <a:lvl9pPr>
              <a:defRPr sz="1950" b="1">
                <a:solidFill>
                  <a:srgbClr val="FFFFFF"/>
                </a:solidFill>
                <a:latin typeface="Arial"/>
                <a:ea typeface="Arial"/>
                <a:cs typeface="Arial"/>
              </a:defRPr>
            </a:lvl9pPr>
          </a:lstStyle>
          <a:p xmlns:a="http://schemas.openxmlformats.org/drawingml/2006/main">
            <a:pPr>
              <a:defRPr sz="1950" b="1">
                <a:solidFill>
                  <a:srgbClr val="FFFFFF"/>
                </a:solidFill>
                <a:latin typeface="Arial"/>
                <a:ea typeface="Arial"/>
                <a:cs typeface="Arial"/>
              </a:defRPr>
            </a:pPr>
            <a:r>
              <a:rPr sz="1950" b="1">
                <a:solidFill>
                  <a:srgbClr val="FFFFFF"/>
                </a:solidFill>
                <a:latin typeface="Arial"/>
                <a:ea typeface="Arial"/>
                <a:cs typeface="Arial"/>
              </a:rPr>
              <a:t>CONFIRMER L’ENTRÉE</a:t>
            </a:r>
          </a:p>
        </p:txBody>
      </p:sp>
      <p:sp>
        <p:nvSpPr>
          <p:cNvPr id="29" name="">
            <a:extLst xmlns:a="http://schemas.openxmlformats.org/drawingml/2006/main">
              <a:ext uri="{FF2B5EF4-FFF2-40B4-BE49-F238E27FC236}">
                <a16:creationId xmlns:a16="http://schemas.microsoft.com/office/drawing/2014/main" id="{2A5F6B15-799A-4F36-A554-5FDEF0B5D66C}"/>
              </a:ext>
            </a:extLst>
          </p:cNvPr>
          <p:cNvSpPr>
            <a:spLocks xmlns:a="http://schemas.openxmlformats.org/drawingml/2006/main" noGrp="1"/>
          </p:cNvSpPr>
          <p:nvPr/>
        </p:nvSpPr>
        <p:spPr>
          <a:xfrm xmlns:a="http://schemas.openxmlformats.org/drawingml/2006/main">
            <a:off x="571500" y="5724525"/>
            <a:ext cx="7429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Après confirmation : 3 à l’intérieur • camion retiré de la file</a:t>
            </a:r>
          </a:p>
        </p:txBody>
      </p:sp>
      <p:sp>
        <p:nvSpPr>
          <p:cNvPr id="30" name="">
            <a:extLst xmlns:a="http://schemas.openxmlformats.org/drawingml/2006/main">
              <a:ext uri="{FF2B5EF4-FFF2-40B4-BE49-F238E27FC236}">
                <a16:creationId xmlns:a16="http://schemas.microsoft.com/office/drawing/2014/main" id="{7D25DCDE-214C-4CB7-9B83-86F19A6C84E9}"/>
              </a:ext>
            </a:extLst>
          </p:cNvPr>
          <p:cNvSpPr>
            <a:spLocks xmlns:a="http://schemas.openxmlformats.org/drawingml/2006/main" noGrp="1"/>
          </p:cNvSpPr>
          <p:nvPr/>
        </p:nvSpPr>
        <p:spPr>
          <a:xfrm xmlns:a="http://schemas.openxmlformats.org/drawingml/2006/main">
            <a:off x="8620125" y="1838325"/>
            <a:ext cx="3095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Un camion appelé</a:t>
            </a:r>
          </a:p>
        </p:txBody>
      </p:sp>
      <p:sp>
        <p:nvSpPr>
          <p:cNvPr id="31" name="">
            <a:extLst xmlns:a="http://schemas.openxmlformats.org/drawingml/2006/main">
              <a:ext uri="{FF2B5EF4-FFF2-40B4-BE49-F238E27FC236}">
                <a16:creationId xmlns:a16="http://schemas.microsoft.com/office/drawing/2014/main" id="{4701318B-EE5A-4B9B-81DE-59EB1188E99F}"/>
              </a:ext>
            </a:extLst>
          </p:cNvPr>
          <p:cNvSpPr>
            <a:spLocks xmlns:a="http://schemas.openxmlformats.org/drawingml/2006/main" noGrp="1"/>
          </p:cNvSpPr>
          <p:nvPr/>
        </p:nvSpPr>
        <p:spPr>
          <a:xfrm xmlns:a="http://schemas.openxmlformats.org/drawingml/2006/main">
            <a:off x="8620125" y="2571750"/>
            <a:ext cx="30956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Le gardien confirme le matricule et vérifie les critères d’accès du moment.</a:t>
            </a:r>
          </a:p>
        </p:txBody>
      </p:sp>
      <p:sp>
        <p:nvSpPr>
          <p:cNvPr id="32" name="">
            <a:extLst xmlns:a="http://schemas.openxmlformats.org/drawingml/2006/main">
              <a:ext uri="{FF2B5EF4-FFF2-40B4-BE49-F238E27FC236}">
                <a16:creationId xmlns:a16="http://schemas.microsoft.com/office/drawing/2014/main" id="{45D920EC-24AC-43CB-8EA2-3D1392F6FB8E}"/>
              </a:ext>
            </a:extLst>
          </p:cNvPr>
          <p:cNvSpPr>
            <a:spLocks xmlns:a="http://schemas.openxmlformats.org/drawingml/2006/main" noGrp="1"/>
          </p:cNvSpPr>
          <p:nvPr/>
        </p:nvSpPr>
        <p:spPr>
          <a:xfrm xmlns:a="http://schemas.openxmlformats.org/drawingml/2006/main">
            <a:off x="8620125" y="418147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Un mouvement unique</a:t>
            </a:r>
          </a:p>
        </p:txBody>
      </p:sp>
      <p:sp>
        <p:nvSpPr>
          <p:cNvPr id="33" name="">
            <a:extLst xmlns:a="http://schemas.openxmlformats.org/drawingml/2006/main">
              <a:ext uri="{FF2B5EF4-FFF2-40B4-BE49-F238E27FC236}">
                <a16:creationId xmlns:a16="http://schemas.microsoft.com/office/drawing/2014/main" id="{7ED47ABA-2572-454B-8959-D1405CBC1CD5}"/>
              </a:ext>
            </a:extLst>
          </p:cNvPr>
          <p:cNvSpPr>
            <a:spLocks xmlns:a="http://schemas.openxmlformats.org/drawingml/2006/main" noGrp="1"/>
          </p:cNvSpPr>
          <p:nvPr/>
        </p:nvSpPr>
        <p:spPr>
          <a:xfrm xmlns:a="http://schemas.openxmlformats.org/drawingml/2006/main">
            <a:off x="8620125" y="4981575"/>
            <a:ext cx="30956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L’entrée retire le camion de la file et augmente le compteur intérieur une seule fois.</a:t>
            </a:r>
          </a:p>
        </p:txBody>
      </p:sp>
    </p:spTree>
    <p:extLst>
      <p:ext uri="{BB962C8B-B14F-4D97-AF65-F5344CB8AC3E}">
        <p14:creationId xmlns:p14="http://schemas.microsoft.com/office/powerpoint/2010/main" val="1738397394"/>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BD9DD027-008D-467F-8BF6-FF9E20FB00AA}"/>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35" name="Picture 3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C5D04F20-4498-4383-9D4C-017A2F40D38F}"/>
              </a:ext>
            </a:extLst>
          </p:cNvPr>
          <p:cNvPicPr>
            <a:picLocks xmlns:a="http://schemas.openxmlformats.org/drawingml/2006/main" noChangeAspect="1"/>
          </p:cNvPicPr>
          <p:nvPr/>
        </p:nvPicPr>
        <p:blipFill>
          <a:blip xmlns:r="http://schemas.openxmlformats.org/officeDocument/2006/relationships" xmlns:a="http://schemas.openxmlformats.org/drawingml/2006/main" r:embed="R3a110477d20c4587"/>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B1DFAC9-6374-4CE7-9081-6E33335E4351}"/>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La sortie libère une place pour le prochain camion</a:t>
            </a:r>
          </a:p>
        </p:txBody>
      </p:sp>
      <p:sp>
        <p:nvSpPr>
          <p:cNvPr id="5" name="">
            <a:extLst xmlns:a="http://schemas.openxmlformats.org/drawingml/2006/main">
              <a:ext uri="{FF2B5EF4-FFF2-40B4-BE49-F238E27FC236}">
                <a16:creationId xmlns:a16="http://schemas.microsoft.com/office/drawing/2014/main" id="{D341FB2D-0FA1-4A5F-90DA-6CFE1279F074}"/>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f5632d82aab94c72"/>
              </a:rPr>
              <a:t>Conformia.controlflot.com</a:t>
            </a:r>
          </a:p>
        </p:txBody>
      </p:sp>
      <p:sp>
        <p:nvSpPr>
          <p:cNvPr id="6" name="">
            <a:extLst xmlns:a="http://schemas.openxmlformats.org/drawingml/2006/main">
              <a:ext uri="{FF2B5EF4-FFF2-40B4-BE49-F238E27FC236}">
                <a16:creationId xmlns:a16="http://schemas.microsoft.com/office/drawing/2014/main" id="{DE931C84-47A4-4912-84EC-C0DF4C21F278}"/>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22</a:t>
            </a:r>
          </a:p>
        </p:txBody>
      </p:sp>
      <p:sp>
        <p:nvSpPr>
          <p:cNvPr id="7" name="">
            <a:extLst xmlns:a="http://schemas.openxmlformats.org/drawingml/2006/main">
              <a:ext uri="{FF2B5EF4-FFF2-40B4-BE49-F238E27FC236}">
                <a16:creationId xmlns:a16="http://schemas.microsoft.com/office/drawing/2014/main" id="{B0309FA1-B70D-4499-B1BC-0BF653ACEC4A}"/>
              </a:ext>
            </a:extLst>
          </p:cNvPr>
          <p:cNvSpPr>
            <a:spLocks xmlns:a="http://schemas.openxmlformats.org/drawingml/2006/main" noGrp="1"/>
          </p:cNvSpPr>
          <p:nvPr/>
        </p:nvSpPr>
        <p:spPr>
          <a:xfrm xmlns:a="http://schemas.openxmlformats.org/drawingml/2006/main">
            <a:off x="381000" y="1495425"/>
            <a:ext cx="7848600" cy="4848225"/>
          </a:xfrm>
          <a:prstGeom xmlns:a="http://schemas.openxmlformats.org/drawingml/2006/main" prst="rect">
            <a:avLst/>
          </a:prstGeom>
          <a:solidFill xmlns:a="http://schemas.openxmlformats.org/drawingml/2006/main">
            <a:srgbClr val="F5F7F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CD5863A0-5667-466C-848B-D6C9069DF111}"/>
              </a:ext>
            </a:extLst>
          </p:cNvPr>
          <p:cNvSpPr>
            <a:spLocks xmlns:a="http://schemas.openxmlformats.org/drawingml/2006/main" noGrp="1"/>
          </p:cNvSpPr>
          <p:nvPr/>
        </p:nvSpPr>
        <p:spPr>
          <a:xfrm xmlns:a="http://schemas.openxmlformats.org/drawingml/2006/main">
            <a:off x="381000" y="1495425"/>
            <a:ext cx="7848600" cy="542925"/>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36" name="Picture 35" descr="ControlFlot-Conformia.png"/>
          <p:cNvPicPr>
            <a:picLocks noChangeAspect="1"/>
          </p:cNvPicPr>
          <p:nvPr/>
        </p:nvPicPr>
        <p:blipFill>
          <a:blip r:embed="rId8"/>
          <a:stretch>
            <a:fillRect/>
          </a:stretch>
        </p:blipFill>
        <p:spPr>
          <a:xfrm>
            <a:off x="705899" y="1556100"/>
            <a:ext cx="1179002" cy="393000"/>
          </a:xfrm>
          <a:prstGeom prst="rect">
            <a:avLst/>
          </a:prstGeom>
        </p:spPr>
      </p:pic>
      <p:pic>
        <p:nvPicPr>
          <p:cNvPr id="10" name="">
            <a:extLst xmlns:a="http://schemas.openxmlformats.org/drawingml/2006/main">
              <a:ext uri="{FF2B5EF4-FFF2-40B4-BE49-F238E27FC236}">
                <a16:creationId xmlns:a16="http://schemas.microsoft.com/office/drawing/2014/main" id="{3B335451-DB00-4D37-9E6C-4B5C4661D6DF}"/>
              </a:ext>
            </a:extLst>
          </p:cNvPr>
          <p:cNvPicPr>
            <a:picLocks xmlns:a="http://schemas.openxmlformats.org/drawingml/2006/main" noChangeAspect="1"/>
          </p:cNvPicPr>
          <p:nvPr/>
        </p:nvPicPr>
        <p:blipFill>
          <a:blip xmlns:r="http://schemas.openxmlformats.org/officeDocument/2006/relationships" xmlns:a="http://schemas.openxmlformats.org/drawingml/2006/main" r:embed="R329764fd9d59414f"/>
          <a:stretch xmlns:a="http://schemas.openxmlformats.org/drawingml/2006/main"/>
        </p:blipFill>
        <p:spPr>
          <a:xfrm xmlns:a="http://schemas.openxmlformats.org/drawingml/2006/main">
            <a:off x="6696774" y="1562100"/>
            <a:ext cx="1198753" cy="4286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36D584ED-0CB9-4A3A-AD39-4DFEC07F38ED}"/>
              </a:ext>
            </a:extLst>
          </p:cNvPr>
          <p:cNvSpPr>
            <a:spLocks xmlns:a="http://schemas.openxmlformats.org/drawingml/2006/main" noGrp="1"/>
          </p:cNvSpPr>
          <p:nvPr/>
        </p:nvSpPr>
        <p:spPr>
          <a:xfrm xmlns:a="http://schemas.openxmlformats.org/drawingml/2006/main">
            <a:off x="381000" y="2047875"/>
            <a:ext cx="7848600" cy="323850"/>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59E0832B-B83C-4C0B-82C6-6D8F7DF1E39B}"/>
              </a:ext>
            </a:extLst>
          </p:cNvPr>
          <p:cNvSpPr>
            <a:spLocks xmlns:a="http://schemas.openxmlformats.org/drawingml/2006/main" noGrp="1"/>
          </p:cNvSpPr>
          <p:nvPr/>
        </p:nvSpPr>
        <p:spPr>
          <a:xfrm xmlns:a="http://schemas.openxmlformats.org/drawingml/2006/main">
            <a:off x="533400" y="2124075"/>
            <a:ext cx="7524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125" b="0">
                <a:solidFill>
                  <a:srgbClr val="FFFFFF"/>
                </a:solidFill>
                <a:latin typeface="Arial"/>
                <a:ea typeface="Arial"/>
                <a:cs typeface="Arial"/>
              </a:defRPr>
            </a:defPPr>
            <a:lvl1pPr>
              <a:defRPr sz="1125" b="0">
                <a:solidFill>
                  <a:srgbClr val="FFFFFF"/>
                </a:solidFill>
                <a:latin typeface="Arial"/>
                <a:ea typeface="Arial"/>
                <a:cs typeface="Arial"/>
              </a:defRPr>
            </a:lvl1pPr>
            <a:lvl2pPr>
              <a:defRPr sz="1125" b="0">
                <a:solidFill>
                  <a:srgbClr val="FFFFFF"/>
                </a:solidFill>
                <a:latin typeface="Arial"/>
                <a:ea typeface="Arial"/>
                <a:cs typeface="Arial"/>
              </a:defRPr>
            </a:lvl2pPr>
            <a:lvl3pPr>
              <a:defRPr sz="1125" b="0">
                <a:solidFill>
                  <a:srgbClr val="FFFFFF"/>
                </a:solidFill>
                <a:latin typeface="Arial"/>
                <a:ea typeface="Arial"/>
                <a:cs typeface="Arial"/>
              </a:defRPr>
            </a:lvl3pPr>
            <a:lvl4pPr>
              <a:defRPr sz="1125" b="0">
                <a:solidFill>
                  <a:srgbClr val="FFFFFF"/>
                </a:solidFill>
                <a:latin typeface="Arial"/>
                <a:ea typeface="Arial"/>
                <a:cs typeface="Arial"/>
              </a:defRPr>
            </a:lvl4pPr>
            <a:lvl5pPr>
              <a:defRPr sz="1125" b="0">
                <a:solidFill>
                  <a:srgbClr val="FFFFFF"/>
                </a:solidFill>
                <a:latin typeface="Arial"/>
                <a:ea typeface="Arial"/>
                <a:cs typeface="Arial"/>
              </a:defRPr>
            </a:lvl5pPr>
            <a:lvl6pPr>
              <a:defRPr sz="1125" b="0">
                <a:solidFill>
                  <a:srgbClr val="FFFFFF"/>
                </a:solidFill>
                <a:latin typeface="Arial"/>
                <a:ea typeface="Arial"/>
                <a:cs typeface="Arial"/>
              </a:defRPr>
            </a:lvl6pPr>
            <a:lvl7pPr>
              <a:defRPr sz="1125" b="0">
                <a:solidFill>
                  <a:srgbClr val="FFFFFF"/>
                </a:solidFill>
                <a:latin typeface="Arial"/>
                <a:ea typeface="Arial"/>
                <a:cs typeface="Arial"/>
              </a:defRPr>
            </a:lvl7pPr>
            <a:lvl8pPr>
              <a:defRPr sz="1125" b="0">
                <a:solidFill>
                  <a:srgbClr val="FFFFFF"/>
                </a:solidFill>
                <a:latin typeface="Arial"/>
                <a:ea typeface="Arial"/>
                <a:cs typeface="Arial"/>
              </a:defRPr>
            </a:lvl8pPr>
            <a:lvl9pPr>
              <a:defRPr sz="1125" b="0">
                <a:solidFill>
                  <a:srgbClr val="FFFFFF"/>
                </a:solidFill>
                <a:latin typeface="Arial"/>
                <a:ea typeface="Arial"/>
                <a:cs typeface="Arial"/>
              </a:defRPr>
            </a:lvl9pPr>
          </a:lstStyle>
          <a:p xmlns:a="http://schemas.openxmlformats.org/drawingml/2006/main">
            <a:pPr>
              <a:defRPr sz="1125" b="0">
                <a:solidFill>
                  <a:srgbClr val="FFFFFF"/>
                </a:solidFill>
                <a:latin typeface="Arial"/>
                <a:ea typeface="Arial"/>
                <a:cs typeface="Arial"/>
              </a:defRPr>
            </a:pPr>
            <a:r>
              <a:rPr sz="1125" b="0">
                <a:solidFill>
                  <a:srgbClr val="FFFFFF"/>
                </a:solidFill>
                <a:latin typeface="Arial"/>
                <a:ea typeface="Arial"/>
                <a:cs typeface="Arial"/>
              </a:rPr>
              <a:t>Contrôle     File du parking     Appels     À l’intérieur     Entrées et sorties</a:t>
            </a:r>
          </a:p>
        </p:txBody>
      </p:sp>
      <p:sp>
        <p:nvSpPr>
          <p:cNvPr id="13" name="">
            <a:extLst xmlns:a="http://schemas.openxmlformats.org/drawingml/2006/main">
              <a:ext uri="{FF2B5EF4-FFF2-40B4-BE49-F238E27FC236}">
                <a16:creationId xmlns:a16="http://schemas.microsoft.com/office/drawing/2014/main" id="{C22A71BD-3323-41BA-9787-0A790160D63C}"/>
              </a:ext>
            </a:extLst>
          </p:cNvPr>
          <p:cNvSpPr>
            <a:spLocks xmlns:a="http://schemas.openxmlformats.org/drawingml/2006/main" noGrp="1"/>
          </p:cNvSpPr>
          <p:nvPr/>
        </p:nvSpPr>
        <p:spPr>
          <a:xfrm xmlns:a="http://schemas.openxmlformats.org/drawingml/2006/main">
            <a:off x="571500" y="2543175"/>
            <a:ext cx="7429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1">
                <a:solidFill>
                  <a:srgbClr val="004E2B"/>
                </a:solidFill>
                <a:latin typeface="Arial"/>
                <a:ea typeface="Arial"/>
                <a:cs typeface="Arial"/>
              </a:defRPr>
            </a:defPPr>
            <a:lvl1pPr>
              <a:defRPr sz="1875" b="1">
                <a:solidFill>
                  <a:srgbClr val="004E2B"/>
                </a:solidFill>
                <a:latin typeface="Arial"/>
                <a:ea typeface="Arial"/>
                <a:cs typeface="Arial"/>
              </a:defRPr>
            </a:lvl1pPr>
            <a:lvl2pPr>
              <a:defRPr sz="1875" b="1">
                <a:solidFill>
                  <a:srgbClr val="004E2B"/>
                </a:solidFill>
                <a:latin typeface="Arial"/>
                <a:ea typeface="Arial"/>
                <a:cs typeface="Arial"/>
              </a:defRPr>
            </a:lvl2pPr>
            <a:lvl3pPr>
              <a:defRPr sz="1875" b="1">
                <a:solidFill>
                  <a:srgbClr val="004E2B"/>
                </a:solidFill>
                <a:latin typeface="Arial"/>
                <a:ea typeface="Arial"/>
                <a:cs typeface="Arial"/>
              </a:defRPr>
            </a:lvl3pPr>
            <a:lvl4pPr>
              <a:defRPr sz="1875" b="1">
                <a:solidFill>
                  <a:srgbClr val="004E2B"/>
                </a:solidFill>
                <a:latin typeface="Arial"/>
                <a:ea typeface="Arial"/>
                <a:cs typeface="Arial"/>
              </a:defRPr>
            </a:lvl4pPr>
            <a:lvl5pPr>
              <a:defRPr sz="1875" b="1">
                <a:solidFill>
                  <a:srgbClr val="004E2B"/>
                </a:solidFill>
                <a:latin typeface="Arial"/>
                <a:ea typeface="Arial"/>
                <a:cs typeface="Arial"/>
              </a:defRPr>
            </a:lvl5pPr>
            <a:lvl6pPr>
              <a:defRPr sz="1875" b="1">
                <a:solidFill>
                  <a:srgbClr val="004E2B"/>
                </a:solidFill>
                <a:latin typeface="Arial"/>
                <a:ea typeface="Arial"/>
                <a:cs typeface="Arial"/>
              </a:defRPr>
            </a:lvl6pPr>
            <a:lvl7pPr>
              <a:defRPr sz="1875" b="1">
                <a:solidFill>
                  <a:srgbClr val="004E2B"/>
                </a:solidFill>
                <a:latin typeface="Arial"/>
                <a:ea typeface="Arial"/>
                <a:cs typeface="Arial"/>
              </a:defRPr>
            </a:lvl7pPr>
            <a:lvl8pPr>
              <a:defRPr sz="1875" b="1">
                <a:solidFill>
                  <a:srgbClr val="004E2B"/>
                </a:solidFill>
                <a:latin typeface="Arial"/>
                <a:ea typeface="Arial"/>
                <a:cs typeface="Arial"/>
              </a:defRPr>
            </a:lvl8pPr>
            <a:lvl9pPr>
              <a:defRPr sz="1875" b="1">
                <a:solidFill>
                  <a:srgbClr val="004E2B"/>
                </a:solidFill>
                <a:latin typeface="Arial"/>
                <a:ea typeface="Arial"/>
                <a:cs typeface="Arial"/>
              </a:defRPr>
            </a:lvl9pPr>
          </a:lstStyle>
          <a:p xmlns:a="http://schemas.openxmlformats.org/drawingml/2006/main">
            <a:pPr>
              <a:defRPr sz="1875" b="1">
                <a:solidFill>
                  <a:srgbClr val="004E2B"/>
                </a:solidFill>
                <a:latin typeface="Arial"/>
                <a:ea typeface="Arial"/>
                <a:cs typeface="Arial"/>
              </a:defRPr>
            </a:pPr>
            <a:r>
              <a:rPr sz="1875" b="1">
                <a:solidFill>
                  <a:srgbClr val="004E2B"/>
                </a:solidFill>
                <a:latin typeface="Arial"/>
                <a:ea typeface="Arial"/>
                <a:cs typeface="Arial"/>
              </a:rPr>
              <a:t>Enregistrer la sortie • Camion à l’intérieur</a:t>
            </a:r>
          </a:p>
        </p:txBody>
      </p:sp>
      <p:sp>
        <p:nvSpPr>
          <p:cNvPr id="14" name="">
            <a:extLst xmlns:a="http://schemas.openxmlformats.org/drawingml/2006/main">
              <a:ext uri="{FF2B5EF4-FFF2-40B4-BE49-F238E27FC236}">
                <a16:creationId xmlns:a16="http://schemas.microsoft.com/office/drawing/2014/main" id="{2EAF4CFE-6440-44EB-87FE-0B899C8008AC}"/>
              </a:ext>
            </a:extLst>
          </p:cNvPr>
          <p:cNvSpPr>
            <a:spLocks xmlns:a="http://schemas.openxmlformats.org/drawingml/2006/main" noGrp="1"/>
          </p:cNvSpPr>
          <p:nvPr/>
        </p:nvSpPr>
        <p:spPr>
          <a:xfrm xmlns:a="http://schemas.openxmlformats.org/drawingml/2006/main">
            <a:off x="571500" y="6105525"/>
            <a:ext cx="7429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00" b="0">
                <a:solidFill>
                  <a:srgbClr val="69796C"/>
                </a:solidFill>
                <a:latin typeface="Arial"/>
                <a:ea typeface="Arial"/>
                <a:cs typeface="Arial"/>
              </a:defRPr>
            </a:defPPr>
            <a:lvl1pPr>
              <a:defRPr sz="900" b="0">
                <a:solidFill>
                  <a:srgbClr val="69796C"/>
                </a:solidFill>
                <a:latin typeface="Arial"/>
                <a:ea typeface="Arial"/>
                <a:cs typeface="Arial"/>
              </a:defRPr>
            </a:lvl1pPr>
            <a:lvl2pPr>
              <a:defRPr sz="900" b="0">
                <a:solidFill>
                  <a:srgbClr val="69796C"/>
                </a:solidFill>
                <a:latin typeface="Arial"/>
                <a:ea typeface="Arial"/>
                <a:cs typeface="Arial"/>
              </a:defRPr>
            </a:lvl2pPr>
            <a:lvl3pPr>
              <a:defRPr sz="900" b="0">
                <a:solidFill>
                  <a:srgbClr val="69796C"/>
                </a:solidFill>
                <a:latin typeface="Arial"/>
                <a:ea typeface="Arial"/>
                <a:cs typeface="Arial"/>
              </a:defRPr>
            </a:lvl3pPr>
            <a:lvl4pPr>
              <a:defRPr sz="900" b="0">
                <a:solidFill>
                  <a:srgbClr val="69796C"/>
                </a:solidFill>
                <a:latin typeface="Arial"/>
                <a:ea typeface="Arial"/>
                <a:cs typeface="Arial"/>
              </a:defRPr>
            </a:lvl4pPr>
            <a:lvl5pPr>
              <a:defRPr sz="900" b="0">
                <a:solidFill>
                  <a:srgbClr val="69796C"/>
                </a:solidFill>
                <a:latin typeface="Arial"/>
                <a:ea typeface="Arial"/>
                <a:cs typeface="Arial"/>
              </a:defRPr>
            </a:lvl5pPr>
            <a:lvl6pPr>
              <a:defRPr sz="900" b="0">
                <a:solidFill>
                  <a:srgbClr val="69796C"/>
                </a:solidFill>
                <a:latin typeface="Arial"/>
                <a:ea typeface="Arial"/>
                <a:cs typeface="Arial"/>
              </a:defRPr>
            </a:lvl6pPr>
            <a:lvl7pPr>
              <a:defRPr sz="900" b="0">
                <a:solidFill>
                  <a:srgbClr val="69796C"/>
                </a:solidFill>
                <a:latin typeface="Arial"/>
                <a:ea typeface="Arial"/>
                <a:cs typeface="Arial"/>
              </a:defRPr>
            </a:lvl7pPr>
            <a:lvl8pPr>
              <a:defRPr sz="900" b="0">
                <a:solidFill>
                  <a:srgbClr val="69796C"/>
                </a:solidFill>
                <a:latin typeface="Arial"/>
                <a:ea typeface="Arial"/>
                <a:cs typeface="Arial"/>
              </a:defRPr>
            </a:lvl8pPr>
            <a:lvl9pPr>
              <a:defRPr sz="900" b="0">
                <a:solidFill>
                  <a:srgbClr val="69796C"/>
                </a:solidFill>
                <a:latin typeface="Arial"/>
                <a:ea typeface="Arial"/>
                <a:cs typeface="Arial"/>
              </a:defRPr>
            </a:lvl9pPr>
          </a:lstStyle>
          <a:p xmlns:a="http://schemas.openxmlformats.org/drawingml/2006/main">
            <a:pPr>
              <a:defRPr sz="900" b="0">
                <a:solidFill>
                  <a:srgbClr val="69796C"/>
                </a:solidFill>
                <a:latin typeface="Arial"/>
                <a:ea typeface="Arial"/>
                <a:cs typeface="Arial"/>
              </a:defRPr>
            </a:pPr>
            <a:r>
              <a:rPr sz="900" b="0">
                <a:solidFill>
                  <a:srgbClr val="69796C"/>
                </a:solidFill>
                <a:latin typeface="Arial"/>
                <a:ea typeface="Arial"/>
                <a:cs typeface="Arial"/>
              </a:rPr>
              <a:t>MAQUETTE • DONNÉES FICTIVES</a:t>
            </a:r>
          </a:p>
        </p:txBody>
      </p:sp>
      <p:sp>
        <p:nvSpPr>
          <p:cNvPr id="15" name="">
            <a:extLst xmlns:a="http://schemas.openxmlformats.org/drawingml/2006/main">
              <a:ext uri="{FF2B5EF4-FFF2-40B4-BE49-F238E27FC236}">
                <a16:creationId xmlns:a16="http://schemas.microsoft.com/office/drawing/2014/main" id="{E5CD4028-6FAE-4854-8810-D8BA953E190F}"/>
              </a:ext>
            </a:extLst>
          </p:cNvPr>
          <p:cNvSpPr>
            <a:spLocks xmlns:a="http://schemas.openxmlformats.org/drawingml/2006/main" noGrp="1"/>
          </p:cNvSpPr>
          <p:nvPr/>
        </p:nvSpPr>
        <p:spPr>
          <a:xfrm xmlns:a="http://schemas.openxmlformats.org/drawingml/2006/main">
            <a:off x="571500" y="3095625"/>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F1688B94-0B48-4A4D-9E05-90F4F0E9B681}"/>
              </a:ext>
            </a:extLst>
          </p:cNvPr>
          <p:cNvSpPr>
            <a:spLocks xmlns:a="http://schemas.openxmlformats.org/drawingml/2006/main" noGrp="1"/>
          </p:cNvSpPr>
          <p:nvPr/>
        </p:nvSpPr>
        <p:spPr>
          <a:xfrm xmlns:a="http://schemas.openxmlformats.org/drawingml/2006/main">
            <a:off x="704850" y="3190875"/>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Matricule</a:t>
            </a:r>
          </a:p>
        </p:txBody>
      </p:sp>
      <p:sp>
        <p:nvSpPr>
          <p:cNvPr id="17" name="">
            <a:extLst xmlns:a="http://schemas.openxmlformats.org/drawingml/2006/main">
              <a:ext uri="{FF2B5EF4-FFF2-40B4-BE49-F238E27FC236}">
                <a16:creationId xmlns:a16="http://schemas.microsoft.com/office/drawing/2014/main" id="{00D472C6-EA84-4A1C-ACCE-BFC0575BE816}"/>
              </a:ext>
            </a:extLst>
          </p:cNvPr>
          <p:cNvSpPr>
            <a:spLocks xmlns:a="http://schemas.openxmlformats.org/drawingml/2006/main" noGrp="1"/>
          </p:cNvSpPr>
          <p:nvPr/>
        </p:nvSpPr>
        <p:spPr>
          <a:xfrm xmlns:a="http://schemas.openxmlformats.org/drawingml/2006/main">
            <a:off x="3238500" y="3190875"/>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54321 C 6</a:t>
            </a:r>
          </a:p>
        </p:txBody>
      </p:sp>
      <p:sp>
        <p:nvSpPr>
          <p:cNvPr id="18" name="">
            <a:extLst xmlns:a="http://schemas.openxmlformats.org/drawingml/2006/main">
              <a:ext uri="{FF2B5EF4-FFF2-40B4-BE49-F238E27FC236}">
                <a16:creationId xmlns:a16="http://schemas.microsoft.com/office/drawing/2014/main" id="{E510509B-27DF-4B1E-8D37-35BF872E6E5A}"/>
              </a:ext>
            </a:extLst>
          </p:cNvPr>
          <p:cNvSpPr>
            <a:spLocks xmlns:a="http://schemas.openxmlformats.org/drawingml/2006/main" noGrp="1"/>
          </p:cNvSpPr>
          <p:nvPr/>
        </p:nvSpPr>
        <p:spPr>
          <a:xfrm xmlns:a="http://schemas.openxmlformats.org/drawingml/2006/main">
            <a:off x="6257925" y="3190875"/>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À l’intérieur</a:t>
            </a:r>
          </a:p>
        </p:txBody>
      </p:sp>
      <p:sp>
        <p:nvSpPr>
          <p:cNvPr id="19" name="">
            <a:extLst xmlns:a="http://schemas.openxmlformats.org/drawingml/2006/main">
              <a:ext uri="{FF2B5EF4-FFF2-40B4-BE49-F238E27FC236}">
                <a16:creationId xmlns:a16="http://schemas.microsoft.com/office/drawing/2014/main" id="{A50C65D9-ECEF-4847-B93F-034ADBF7F0D9}"/>
              </a:ext>
            </a:extLst>
          </p:cNvPr>
          <p:cNvSpPr>
            <a:spLocks xmlns:a="http://schemas.openxmlformats.org/drawingml/2006/main" noGrp="1"/>
          </p:cNvSpPr>
          <p:nvPr/>
        </p:nvSpPr>
        <p:spPr>
          <a:xfrm xmlns:a="http://schemas.openxmlformats.org/drawingml/2006/main">
            <a:off x="571500" y="3638550"/>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44B36013-8AE0-45C9-AC0B-36E5692C41C0}"/>
              </a:ext>
            </a:extLst>
          </p:cNvPr>
          <p:cNvSpPr>
            <a:spLocks xmlns:a="http://schemas.openxmlformats.org/drawingml/2006/main" noGrp="1"/>
          </p:cNvSpPr>
          <p:nvPr/>
        </p:nvSpPr>
        <p:spPr>
          <a:xfrm xmlns:a="http://schemas.openxmlformats.org/drawingml/2006/main">
            <a:off x="704850" y="373380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Entrée enregistrée</a:t>
            </a:r>
          </a:p>
        </p:txBody>
      </p:sp>
      <p:sp>
        <p:nvSpPr>
          <p:cNvPr id="21" name="">
            <a:extLst xmlns:a="http://schemas.openxmlformats.org/drawingml/2006/main">
              <a:ext uri="{FF2B5EF4-FFF2-40B4-BE49-F238E27FC236}">
                <a16:creationId xmlns:a16="http://schemas.microsoft.com/office/drawing/2014/main" id="{25C7A70E-23C9-4CC1-9D40-106F5433BCDD}"/>
              </a:ext>
            </a:extLst>
          </p:cNvPr>
          <p:cNvSpPr>
            <a:spLocks xmlns:a="http://schemas.openxmlformats.org/drawingml/2006/main" noGrp="1"/>
          </p:cNvSpPr>
          <p:nvPr/>
        </p:nvSpPr>
        <p:spPr>
          <a:xfrm xmlns:a="http://schemas.openxmlformats.org/drawingml/2006/main">
            <a:off x="3238500" y="3733800"/>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08h45 • Poste de contrôle</a:t>
            </a:r>
          </a:p>
        </p:txBody>
      </p:sp>
      <p:sp>
        <p:nvSpPr>
          <p:cNvPr id="22" name="">
            <a:extLst xmlns:a="http://schemas.openxmlformats.org/drawingml/2006/main">
              <a:ext uri="{FF2B5EF4-FFF2-40B4-BE49-F238E27FC236}">
                <a16:creationId xmlns:a16="http://schemas.microsoft.com/office/drawing/2014/main" id="{42325EAC-8E16-4443-8A2E-A193AC10F90A}"/>
              </a:ext>
            </a:extLst>
          </p:cNvPr>
          <p:cNvSpPr>
            <a:spLocks xmlns:a="http://schemas.openxmlformats.org/drawingml/2006/main" noGrp="1"/>
          </p:cNvSpPr>
          <p:nvPr/>
        </p:nvSpPr>
        <p:spPr>
          <a:xfrm xmlns:a="http://schemas.openxmlformats.org/drawingml/2006/main">
            <a:off x="6257925" y="3733800"/>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Passage en cours</a:t>
            </a:r>
          </a:p>
        </p:txBody>
      </p:sp>
      <p:sp>
        <p:nvSpPr>
          <p:cNvPr id="23" name="">
            <a:extLst xmlns:a="http://schemas.openxmlformats.org/drawingml/2006/main">
              <a:ext uri="{FF2B5EF4-FFF2-40B4-BE49-F238E27FC236}">
                <a16:creationId xmlns:a16="http://schemas.microsoft.com/office/drawing/2014/main" id="{6AA1EE6C-1FF1-4816-8F3B-9467840F14A6}"/>
              </a:ext>
            </a:extLst>
          </p:cNvPr>
          <p:cNvSpPr>
            <a:spLocks xmlns:a="http://schemas.openxmlformats.org/drawingml/2006/main" noGrp="1"/>
          </p:cNvSpPr>
          <p:nvPr/>
        </p:nvSpPr>
        <p:spPr>
          <a:xfrm xmlns:a="http://schemas.openxmlformats.org/drawingml/2006/main">
            <a:off x="571500" y="4181475"/>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176AFEB3-96E4-44FA-98D3-D9AA9A9A6B9E}"/>
              </a:ext>
            </a:extLst>
          </p:cNvPr>
          <p:cNvSpPr>
            <a:spLocks xmlns:a="http://schemas.openxmlformats.org/drawingml/2006/main" noGrp="1"/>
          </p:cNvSpPr>
          <p:nvPr/>
        </p:nvSpPr>
        <p:spPr>
          <a:xfrm xmlns:a="http://schemas.openxmlformats.org/drawingml/2006/main">
            <a:off x="704850" y="4276725"/>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Avant la sortie</a:t>
            </a:r>
          </a:p>
        </p:txBody>
      </p:sp>
      <p:sp>
        <p:nvSpPr>
          <p:cNvPr id="25" name="">
            <a:extLst xmlns:a="http://schemas.openxmlformats.org/drawingml/2006/main">
              <a:ext uri="{FF2B5EF4-FFF2-40B4-BE49-F238E27FC236}">
                <a16:creationId xmlns:a16="http://schemas.microsoft.com/office/drawing/2014/main" id="{99CD706A-0F18-44FE-95F6-7ADFD6DA5308}"/>
              </a:ext>
            </a:extLst>
          </p:cNvPr>
          <p:cNvSpPr>
            <a:spLocks xmlns:a="http://schemas.openxmlformats.org/drawingml/2006/main" noGrp="1"/>
          </p:cNvSpPr>
          <p:nvPr/>
        </p:nvSpPr>
        <p:spPr>
          <a:xfrm xmlns:a="http://schemas.openxmlformats.org/drawingml/2006/main">
            <a:off x="3238500" y="4276725"/>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3 à l’intérieur • capacité 3</a:t>
            </a:r>
          </a:p>
        </p:txBody>
      </p:sp>
      <p:sp>
        <p:nvSpPr>
          <p:cNvPr id="26" name="">
            <a:extLst xmlns:a="http://schemas.openxmlformats.org/drawingml/2006/main">
              <a:ext uri="{FF2B5EF4-FFF2-40B4-BE49-F238E27FC236}">
                <a16:creationId xmlns:a16="http://schemas.microsoft.com/office/drawing/2014/main" id="{DE2A2B63-F3B6-4532-88C7-672DE0A6BFD6}"/>
              </a:ext>
            </a:extLst>
          </p:cNvPr>
          <p:cNvSpPr>
            <a:spLocks xmlns:a="http://schemas.openxmlformats.org/drawingml/2006/main" noGrp="1"/>
          </p:cNvSpPr>
          <p:nvPr/>
        </p:nvSpPr>
        <p:spPr>
          <a:xfrm xmlns:a="http://schemas.openxmlformats.org/drawingml/2006/main">
            <a:off x="6257925" y="4276725"/>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Usine pleine</a:t>
            </a:r>
          </a:p>
        </p:txBody>
      </p:sp>
      <p:sp>
        <p:nvSpPr>
          <p:cNvPr id="27" name="">
            <a:extLst xmlns:a="http://schemas.openxmlformats.org/drawingml/2006/main">
              <a:ext uri="{FF2B5EF4-FFF2-40B4-BE49-F238E27FC236}">
                <a16:creationId xmlns:a16="http://schemas.microsoft.com/office/drawing/2014/main" id="{4A196070-8880-417A-AE41-0028E74A9ADA}"/>
              </a:ext>
            </a:extLst>
          </p:cNvPr>
          <p:cNvSpPr>
            <a:spLocks xmlns:a="http://schemas.openxmlformats.org/drawingml/2006/main" noGrp="1"/>
          </p:cNvSpPr>
          <p:nvPr/>
        </p:nvSpPr>
        <p:spPr>
          <a:xfrm xmlns:a="http://schemas.openxmlformats.org/drawingml/2006/main">
            <a:off x="571500" y="4924425"/>
            <a:ext cx="7467600" cy="628650"/>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D4DA6387-E936-4CC3-AED7-3F3CDF1F0647}"/>
              </a:ext>
            </a:extLst>
          </p:cNvPr>
          <p:cNvSpPr>
            <a:spLocks xmlns:a="http://schemas.openxmlformats.org/drawingml/2006/main" noGrp="1"/>
          </p:cNvSpPr>
          <p:nvPr/>
        </p:nvSpPr>
        <p:spPr>
          <a:xfrm xmlns:a="http://schemas.openxmlformats.org/drawingml/2006/main">
            <a:off x="781050" y="5095875"/>
            <a:ext cx="704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FFFFFF"/>
                </a:solidFill>
                <a:latin typeface="Arial"/>
                <a:ea typeface="Arial"/>
                <a:cs typeface="Arial"/>
              </a:defRPr>
            </a:defPPr>
            <a:lvl1pPr>
              <a:defRPr sz="1950" b="1">
                <a:solidFill>
                  <a:srgbClr val="FFFFFF"/>
                </a:solidFill>
                <a:latin typeface="Arial"/>
                <a:ea typeface="Arial"/>
                <a:cs typeface="Arial"/>
              </a:defRPr>
            </a:lvl1pPr>
            <a:lvl2pPr>
              <a:defRPr sz="1950" b="1">
                <a:solidFill>
                  <a:srgbClr val="FFFFFF"/>
                </a:solidFill>
                <a:latin typeface="Arial"/>
                <a:ea typeface="Arial"/>
                <a:cs typeface="Arial"/>
              </a:defRPr>
            </a:lvl2pPr>
            <a:lvl3pPr>
              <a:defRPr sz="1950" b="1">
                <a:solidFill>
                  <a:srgbClr val="FFFFFF"/>
                </a:solidFill>
                <a:latin typeface="Arial"/>
                <a:ea typeface="Arial"/>
                <a:cs typeface="Arial"/>
              </a:defRPr>
            </a:lvl3pPr>
            <a:lvl4pPr>
              <a:defRPr sz="1950" b="1">
                <a:solidFill>
                  <a:srgbClr val="FFFFFF"/>
                </a:solidFill>
                <a:latin typeface="Arial"/>
                <a:ea typeface="Arial"/>
                <a:cs typeface="Arial"/>
              </a:defRPr>
            </a:lvl4pPr>
            <a:lvl5pPr>
              <a:defRPr sz="1950" b="1">
                <a:solidFill>
                  <a:srgbClr val="FFFFFF"/>
                </a:solidFill>
                <a:latin typeface="Arial"/>
                <a:ea typeface="Arial"/>
                <a:cs typeface="Arial"/>
              </a:defRPr>
            </a:lvl5pPr>
            <a:lvl6pPr>
              <a:defRPr sz="1950" b="1">
                <a:solidFill>
                  <a:srgbClr val="FFFFFF"/>
                </a:solidFill>
                <a:latin typeface="Arial"/>
                <a:ea typeface="Arial"/>
                <a:cs typeface="Arial"/>
              </a:defRPr>
            </a:lvl6pPr>
            <a:lvl7pPr>
              <a:defRPr sz="1950" b="1">
                <a:solidFill>
                  <a:srgbClr val="FFFFFF"/>
                </a:solidFill>
                <a:latin typeface="Arial"/>
                <a:ea typeface="Arial"/>
                <a:cs typeface="Arial"/>
              </a:defRPr>
            </a:lvl7pPr>
            <a:lvl8pPr>
              <a:defRPr sz="1950" b="1">
                <a:solidFill>
                  <a:srgbClr val="FFFFFF"/>
                </a:solidFill>
                <a:latin typeface="Arial"/>
                <a:ea typeface="Arial"/>
                <a:cs typeface="Arial"/>
              </a:defRPr>
            </a:lvl8pPr>
            <a:lvl9pPr>
              <a:defRPr sz="1950" b="1">
                <a:solidFill>
                  <a:srgbClr val="FFFFFF"/>
                </a:solidFill>
                <a:latin typeface="Arial"/>
                <a:ea typeface="Arial"/>
                <a:cs typeface="Arial"/>
              </a:defRPr>
            </a:lvl9pPr>
          </a:lstStyle>
          <a:p xmlns:a="http://schemas.openxmlformats.org/drawingml/2006/main">
            <a:pPr>
              <a:defRPr sz="1950" b="1">
                <a:solidFill>
                  <a:srgbClr val="FFFFFF"/>
                </a:solidFill>
                <a:latin typeface="Arial"/>
                <a:ea typeface="Arial"/>
                <a:cs typeface="Arial"/>
              </a:defRPr>
            </a:pPr>
            <a:r>
              <a:rPr sz="1950" b="1">
                <a:solidFill>
                  <a:srgbClr val="FFFFFF"/>
                </a:solidFill>
                <a:latin typeface="Arial"/>
                <a:ea typeface="Arial"/>
                <a:cs typeface="Arial"/>
              </a:rPr>
              <a:t>CONFIRMER LA SORTIE</a:t>
            </a:r>
          </a:p>
        </p:txBody>
      </p:sp>
      <p:sp>
        <p:nvSpPr>
          <p:cNvPr id="29" name="">
            <a:extLst xmlns:a="http://schemas.openxmlformats.org/drawingml/2006/main">
              <a:ext uri="{FF2B5EF4-FFF2-40B4-BE49-F238E27FC236}">
                <a16:creationId xmlns:a16="http://schemas.microsoft.com/office/drawing/2014/main" id="{EC5F62DB-68C6-4C3B-BBBD-FEDB2EAAA066}"/>
              </a:ext>
            </a:extLst>
          </p:cNvPr>
          <p:cNvSpPr>
            <a:spLocks xmlns:a="http://schemas.openxmlformats.org/drawingml/2006/main" noGrp="1"/>
          </p:cNvSpPr>
          <p:nvPr/>
        </p:nvSpPr>
        <p:spPr>
          <a:xfrm xmlns:a="http://schemas.openxmlformats.org/drawingml/2006/main">
            <a:off x="571500" y="5724525"/>
            <a:ext cx="7429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Après sortie : 2 à l’intérieur • appel du prochain camion éligible</a:t>
            </a:r>
          </a:p>
        </p:txBody>
      </p:sp>
      <p:sp>
        <p:nvSpPr>
          <p:cNvPr id="30" name="">
            <a:extLst xmlns:a="http://schemas.openxmlformats.org/drawingml/2006/main">
              <a:ext uri="{FF2B5EF4-FFF2-40B4-BE49-F238E27FC236}">
                <a16:creationId xmlns:a16="http://schemas.microsoft.com/office/drawing/2014/main" id="{9E8A62BD-20AC-4E05-8A64-23923492A02D}"/>
              </a:ext>
            </a:extLst>
          </p:cNvPr>
          <p:cNvSpPr>
            <a:spLocks xmlns:a="http://schemas.openxmlformats.org/drawingml/2006/main" noGrp="1"/>
          </p:cNvSpPr>
          <p:nvPr/>
        </p:nvSpPr>
        <p:spPr>
          <a:xfrm xmlns:a="http://schemas.openxmlformats.org/drawingml/2006/main">
            <a:off x="8620125" y="18383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Choisir un camion présent</a:t>
            </a:r>
          </a:p>
        </p:txBody>
      </p:sp>
      <p:sp>
        <p:nvSpPr>
          <p:cNvPr id="31" name="">
            <a:extLst xmlns:a="http://schemas.openxmlformats.org/drawingml/2006/main">
              <a:ext uri="{FF2B5EF4-FFF2-40B4-BE49-F238E27FC236}">
                <a16:creationId xmlns:a16="http://schemas.microsoft.com/office/drawing/2014/main" id="{1933F20F-34FA-41B7-8616-9321A3C8642A}"/>
              </a:ext>
            </a:extLst>
          </p:cNvPr>
          <p:cNvSpPr>
            <a:spLocks xmlns:a="http://schemas.openxmlformats.org/drawingml/2006/main" noGrp="1"/>
          </p:cNvSpPr>
          <p:nvPr/>
        </p:nvSpPr>
        <p:spPr>
          <a:xfrm xmlns:a="http://schemas.openxmlformats.org/drawingml/2006/main">
            <a:off x="8620125" y="2686050"/>
            <a:ext cx="309562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Le personnel CIMAR sélectionne le matricule parmi les camions à l’intérieur.</a:t>
            </a:r>
          </a:p>
        </p:txBody>
      </p:sp>
      <p:sp>
        <p:nvSpPr>
          <p:cNvPr id="32" name="">
            <a:extLst xmlns:a="http://schemas.openxmlformats.org/drawingml/2006/main">
              <a:ext uri="{FF2B5EF4-FFF2-40B4-BE49-F238E27FC236}">
                <a16:creationId xmlns:a16="http://schemas.microsoft.com/office/drawing/2014/main" id="{10E3D442-4447-4B5D-8998-F79A0EBF4B5C}"/>
              </a:ext>
            </a:extLst>
          </p:cNvPr>
          <p:cNvSpPr>
            <a:spLocks xmlns:a="http://schemas.openxmlformats.org/drawingml/2006/main" noGrp="1"/>
          </p:cNvSpPr>
          <p:nvPr/>
        </p:nvSpPr>
        <p:spPr>
          <a:xfrm xmlns:a="http://schemas.openxmlformats.org/drawingml/2006/main">
            <a:off x="8620125" y="42005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Relancer la file</a:t>
            </a:r>
          </a:p>
        </p:txBody>
      </p:sp>
      <p:sp>
        <p:nvSpPr>
          <p:cNvPr id="33" name="">
            <a:extLst xmlns:a="http://schemas.openxmlformats.org/drawingml/2006/main">
              <a:ext uri="{FF2B5EF4-FFF2-40B4-BE49-F238E27FC236}">
                <a16:creationId xmlns:a16="http://schemas.microsoft.com/office/drawing/2014/main" id="{6FFE4859-BA60-4DF2-A735-B4FFE59DD733}"/>
              </a:ext>
            </a:extLst>
          </p:cNvPr>
          <p:cNvSpPr>
            <a:spLocks xmlns:a="http://schemas.openxmlformats.org/drawingml/2006/main" noGrp="1"/>
          </p:cNvSpPr>
          <p:nvPr/>
        </p:nvSpPr>
        <p:spPr>
          <a:xfrm xmlns:a="http://schemas.openxmlformats.org/drawingml/2006/main">
            <a:off x="8620125" y="5010150"/>
            <a:ext cx="3095625"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La sortie est horodatée. Une place se libère et le prochain camion est appelé.</a:t>
            </a:r>
          </a:p>
        </p:txBody>
      </p:sp>
    </p:spTree>
    <p:extLst>
      <p:ext uri="{BB962C8B-B14F-4D97-AF65-F5344CB8AC3E}">
        <p14:creationId xmlns:p14="http://schemas.microsoft.com/office/powerpoint/2010/main" val="1602311226"/>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614A848-09B7-4CD7-A87B-0B20B6D0CE02}"/>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7" name="Picture 16"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76788346-88AE-41A5-8489-1B786BE7F725}"/>
              </a:ext>
            </a:extLst>
          </p:cNvPr>
          <p:cNvPicPr>
            <a:picLocks xmlns:a="http://schemas.openxmlformats.org/drawingml/2006/main" noChangeAspect="1"/>
          </p:cNvPicPr>
          <p:nvPr/>
        </p:nvPicPr>
        <p:blipFill>
          <a:blip xmlns:r="http://schemas.openxmlformats.org/officeDocument/2006/relationships" xmlns:a="http://schemas.openxmlformats.org/drawingml/2006/main" r:embed="R35feb31a7b5d4287"/>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D5C2F81-1E70-4F4C-BB11-69AC4724EECD}"/>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Une place disponible permet un nouvel appel</a:t>
            </a:r>
          </a:p>
        </p:txBody>
      </p:sp>
      <p:sp>
        <p:nvSpPr>
          <p:cNvPr id="5" name="">
            <a:extLst xmlns:a="http://schemas.openxmlformats.org/drawingml/2006/main">
              <a:ext uri="{FF2B5EF4-FFF2-40B4-BE49-F238E27FC236}">
                <a16:creationId xmlns:a16="http://schemas.microsoft.com/office/drawing/2014/main" id="{BD8FC0FF-3ADF-4040-9E24-22B57FCEC886}"/>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e77c52e5fce44ec6"/>
              </a:rPr>
              <a:t>Conformia.controlflot.com</a:t>
            </a:r>
          </a:p>
        </p:txBody>
      </p:sp>
      <p:sp>
        <p:nvSpPr>
          <p:cNvPr id="6" name="">
            <a:extLst xmlns:a="http://schemas.openxmlformats.org/drawingml/2006/main">
              <a:ext uri="{FF2B5EF4-FFF2-40B4-BE49-F238E27FC236}">
                <a16:creationId xmlns:a16="http://schemas.microsoft.com/office/drawing/2014/main" id="{307F1644-52DE-4565-857B-4DFA51303A54}"/>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23</a:t>
            </a:r>
          </a:p>
        </p:txBody>
      </p:sp>
      <p:sp>
        <p:nvSpPr>
          <p:cNvPr id="7" name="">
            <a:extLst xmlns:a="http://schemas.openxmlformats.org/drawingml/2006/main">
              <a:ext uri="{FF2B5EF4-FFF2-40B4-BE49-F238E27FC236}">
                <a16:creationId xmlns:a16="http://schemas.microsoft.com/office/drawing/2014/main" id="{9F113C5B-B449-4CE4-BDAA-219299FC7B40}"/>
              </a:ext>
            </a:extLst>
          </p:cNvPr>
          <p:cNvSpPr>
            <a:spLocks xmlns:a="http://schemas.openxmlformats.org/drawingml/2006/main" noGrp="1"/>
          </p:cNvSpPr>
          <p:nvPr/>
        </p:nvSpPr>
        <p:spPr>
          <a:xfrm xmlns:a="http://schemas.openxmlformats.org/drawingml/2006/main">
            <a:off x="476250" y="1752600"/>
            <a:ext cx="5238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Capacité configurable</a:t>
            </a:r>
          </a:p>
        </p:txBody>
      </p:sp>
      <p:sp>
        <p:nvSpPr>
          <p:cNvPr id="8" name="">
            <a:extLst xmlns:a="http://schemas.openxmlformats.org/drawingml/2006/main">
              <a:ext uri="{FF2B5EF4-FFF2-40B4-BE49-F238E27FC236}">
                <a16:creationId xmlns:a16="http://schemas.microsoft.com/office/drawing/2014/main" id="{5BA73DC3-8673-4D6F-B757-CA4685563114}"/>
              </a:ext>
            </a:extLst>
          </p:cNvPr>
          <p:cNvSpPr>
            <a:spLocks xmlns:a="http://schemas.openxmlformats.org/drawingml/2006/main" noGrp="1"/>
          </p:cNvSpPr>
          <p:nvPr/>
        </p:nvSpPr>
        <p:spPr>
          <a:xfrm xmlns:a="http://schemas.openxmlformats.org/drawingml/2006/main">
            <a:off x="476250" y="2457450"/>
            <a:ext cx="51911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0">
                <a:solidFill>
                  <a:srgbClr val="243D30"/>
                </a:solidFill>
                <a:latin typeface="Arial"/>
                <a:ea typeface="Arial"/>
                <a:cs typeface="Arial"/>
              </a:defRPr>
            </a:defPPr>
            <a:lvl1pPr>
              <a:defRPr sz="2100" b="0">
                <a:solidFill>
                  <a:srgbClr val="243D30"/>
                </a:solidFill>
                <a:latin typeface="Arial"/>
                <a:ea typeface="Arial"/>
                <a:cs typeface="Arial"/>
              </a:defRPr>
            </a:lvl1pPr>
            <a:lvl2pPr>
              <a:defRPr sz="2100" b="0">
                <a:solidFill>
                  <a:srgbClr val="243D30"/>
                </a:solidFill>
                <a:latin typeface="Arial"/>
                <a:ea typeface="Arial"/>
                <a:cs typeface="Arial"/>
              </a:defRPr>
            </a:lvl2pPr>
            <a:lvl3pPr>
              <a:defRPr sz="2100" b="0">
                <a:solidFill>
                  <a:srgbClr val="243D30"/>
                </a:solidFill>
                <a:latin typeface="Arial"/>
                <a:ea typeface="Arial"/>
                <a:cs typeface="Arial"/>
              </a:defRPr>
            </a:lvl3pPr>
            <a:lvl4pPr>
              <a:defRPr sz="2100" b="0">
                <a:solidFill>
                  <a:srgbClr val="243D30"/>
                </a:solidFill>
                <a:latin typeface="Arial"/>
                <a:ea typeface="Arial"/>
                <a:cs typeface="Arial"/>
              </a:defRPr>
            </a:lvl4pPr>
            <a:lvl5pPr>
              <a:defRPr sz="2100" b="0">
                <a:solidFill>
                  <a:srgbClr val="243D30"/>
                </a:solidFill>
                <a:latin typeface="Arial"/>
                <a:ea typeface="Arial"/>
                <a:cs typeface="Arial"/>
              </a:defRPr>
            </a:lvl5pPr>
            <a:lvl6pPr>
              <a:defRPr sz="2100" b="0">
                <a:solidFill>
                  <a:srgbClr val="243D30"/>
                </a:solidFill>
                <a:latin typeface="Arial"/>
                <a:ea typeface="Arial"/>
                <a:cs typeface="Arial"/>
              </a:defRPr>
            </a:lvl6pPr>
            <a:lvl7pPr>
              <a:defRPr sz="2100" b="0">
                <a:solidFill>
                  <a:srgbClr val="243D30"/>
                </a:solidFill>
                <a:latin typeface="Arial"/>
                <a:ea typeface="Arial"/>
                <a:cs typeface="Arial"/>
              </a:defRPr>
            </a:lvl7pPr>
            <a:lvl8pPr>
              <a:defRPr sz="2100" b="0">
                <a:solidFill>
                  <a:srgbClr val="243D30"/>
                </a:solidFill>
                <a:latin typeface="Arial"/>
                <a:ea typeface="Arial"/>
                <a:cs typeface="Arial"/>
              </a:defRPr>
            </a:lvl8pPr>
            <a:lvl9pPr>
              <a:defRPr sz="2100" b="0">
                <a:solidFill>
                  <a:srgbClr val="243D30"/>
                </a:solidFill>
                <a:latin typeface="Arial"/>
                <a:ea typeface="Arial"/>
                <a:cs typeface="Arial"/>
              </a:defRPr>
            </a:lvl9pPr>
          </a:lstStyle>
          <a:p xmlns:a="http://schemas.openxmlformats.org/drawingml/2006/main">
            <a:pPr>
              <a:defRPr sz="2100" b="0">
                <a:solidFill>
                  <a:srgbClr val="243D30"/>
                </a:solidFill>
                <a:latin typeface="Arial"/>
                <a:ea typeface="Arial"/>
                <a:cs typeface="Arial"/>
              </a:defRPr>
            </a:pPr>
            <a:r>
              <a:rPr sz="2100" b="0">
                <a:solidFill>
                  <a:srgbClr val="243D30"/>
                </a:solidFill>
                <a:latin typeface="Arial"/>
                <a:ea typeface="Arial"/>
                <a:cs typeface="Arial"/>
              </a:rPr>
              <a:t>Limite par destination et, si nécessaire, limite globale pour l’usine.</a:t>
            </a:r>
          </a:p>
        </p:txBody>
      </p:sp>
      <p:sp>
        <p:nvSpPr>
          <p:cNvPr id="9" name="">
            <a:extLst xmlns:a="http://schemas.openxmlformats.org/drawingml/2006/main">
              <a:ext uri="{FF2B5EF4-FFF2-40B4-BE49-F238E27FC236}">
                <a16:creationId xmlns:a16="http://schemas.microsoft.com/office/drawing/2014/main" id="{84EBBF1A-9263-4EF5-9F46-D65791C9B7DC}"/>
              </a:ext>
            </a:extLst>
          </p:cNvPr>
          <p:cNvSpPr>
            <a:spLocks xmlns:a="http://schemas.openxmlformats.org/drawingml/2006/main" noGrp="1"/>
          </p:cNvSpPr>
          <p:nvPr/>
        </p:nvSpPr>
        <p:spPr>
          <a:xfrm xmlns:a="http://schemas.openxmlformats.org/drawingml/2006/main">
            <a:off x="476250" y="3819525"/>
            <a:ext cx="5238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Places disponibles</a:t>
            </a:r>
          </a:p>
        </p:txBody>
      </p:sp>
      <p:sp>
        <p:nvSpPr>
          <p:cNvPr id="10" name="">
            <a:extLst xmlns:a="http://schemas.openxmlformats.org/drawingml/2006/main">
              <a:ext uri="{FF2B5EF4-FFF2-40B4-BE49-F238E27FC236}">
                <a16:creationId xmlns:a16="http://schemas.microsoft.com/office/drawing/2014/main" id="{785DC4B7-1993-4057-9635-5B48B7A30C08}"/>
              </a:ext>
            </a:extLst>
          </p:cNvPr>
          <p:cNvSpPr>
            <a:spLocks xmlns:a="http://schemas.openxmlformats.org/drawingml/2006/main" noGrp="1"/>
          </p:cNvSpPr>
          <p:nvPr/>
        </p:nvSpPr>
        <p:spPr>
          <a:xfrm xmlns:a="http://schemas.openxmlformats.org/drawingml/2006/main">
            <a:off x="476250" y="4552950"/>
            <a:ext cx="5238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D30"/>
                </a:solidFill>
                <a:latin typeface="Arial"/>
                <a:ea typeface="Arial"/>
                <a:cs typeface="Arial"/>
              </a:defRPr>
            </a:defPPr>
            <a:lvl1pPr>
              <a:defRPr sz="2025" b="0">
                <a:solidFill>
                  <a:srgbClr val="243D30"/>
                </a:solidFill>
                <a:latin typeface="Arial"/>
                <a:ea typeface="Arial"/>
                <a:cs typeface="Arial"/>
              </a:defRPr>
            </a:lvl1pPr>
            <a:lvl2pPr>
              <a:defRPr sz="2025" b="0">
                <a:solidFill>
                  <a:srgbClr val="243D30"/>
                </a:solidFill>
                <a:latin typeface="Arial"/>
                <a:ea typeface="Arial"/>
                <a:cs typeface="Arial"/>
              </a:defRPr>
            </a:lvl2pPr>
            <a:lvl3pPr>
              <a:defRPr sz="2025" b="0">
                <a:solidFill>
                  <a:srgbClr val="243D30"/>
                </a:solidFill>
                <a:latin typeface="Arial"/>
                <a:ea typeface="Arial"/>
                <a:cs typeface="Arial"/>
              </a:defRPr>
            </a:lvl3pPr>
            <a:lvl4pPr>
              <a:defRPr sz="2025" b="0">
                <a:solidFill>
                  <a:srgbClr val="243D30"/>
                </a:solidFill>
                <a:latin typeface="Arial"/>
                <a:ea typeface="Arial"/>
                <a:cs typeface="Arial"/>
              </a:defRPr>
            </a:lvl4pPr>
            <a:lvl5pPr>
              <a:defRPr sz="2025" b="0">
                <a:solidFill>
                  <a:srgbClr val="243D30"/>
                </a:solidFill>
                <a:latin typeface="Arial"/>
                <a:ea typeface="Arial"/>
                <a:cs typeface="Arial"/>
              </a:defRPr>
            </a:lvl5pPr>
            <a:lvl6pPr>
              <a:defRPr sz="2025" b="0">
                <a:solidFill>
                  <a:srgbClr val="243D30"/>
                </a:solidFill>
                <a:latin typeface="Arial"/>
                <a:ea typeface="Arial"/>
                <a:cs typeface="Arial"/>
              </a:defRPr>
            </a:lvl6pPr>
            <a:lvl7pPr>
              <a:defRPr sz="2025" b="0">
                <a:solidFill>
                  <a:srgbClr val="243D30"/>
                </a:solidFill>
                <a:latin typeface="Arial"/>
                <a:ea typeface="Arial"/>
                <a:cs typeface="Arial"/>
              </a:defRPr>
            </a:lvl7pPr>
            <a:lvl8pPr>
              <a:defRPr sz="2025" b="0">
                <a:solidFill>
                  <a:srgbClr val="243D30"/>
                </a:solidFill>
                <a:latin typeface="Arial"/>
                <a:ea typeface="Arial"/>
                <a:cs typeface="Arial"/>
              </a:defRPr>
            </a:lvl8pPr>
            <a:lvl9pPr>
              <a:defRPr sz="2025" b="0">
                <a:solidFill>
                  <a:srgbClr val="243D30"/>
                </a:solidFill>
                <a:latin typeface="Arial"/>
                <a:ea typeface="Arial"/>
                <a:cs typeface="Arial"/>
              </a:defRPr>
            </a:lvl9pPr>
          </a:lstStyle>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Capacité − camions à l’intérieur</a:t>
            </a:r>
          </a:p>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 places réservées aux camions appelés</a:t>
            </a:r>
          </a:p>
        </p:txBody>
      </p:sp>
      <p:sp>
        <p:nvSpPr>
          <p:cNvPr id="11" name="">
            <a:extLst xmlns:a="http://schemas.openxmlformats.org/drawingml/2006/main">
              <a:ext uri="{FF2B5EF4-FFF2-40B4-BE49-F238E27FC236}">
                <a16:creationId xmlns:a16="http://schemas.microsoft.com/office/drawing/2014/main" id="{21126269-E65A-4AE6-AD3E-529CACAC6801}"/>
              </a:ext>
            </a:extLst>
          </p:cNvPr>
          <p:cNvSpPr>
            <a:spLocks xmlns:a="http://schemas.openxmlformats.org/drawingml/2006/main" noGrp="1"/>
          </p:cNvSpPr>
          <p:nvPr/>
        </p:nvSpPr>
        <p:spPr>
          <a:xfrm xmlns:a="http://schemas.openxmlformats.org/drawingml/2006/main">
            <a:off x="6048375" y="1714500"/>
            <a:ext cx="9525" cy="4191000"/>
          </a:xfrm>
          <a:prstGeom xmlns:a="http://schemas.openxmlformats.org/drawingml/2006/main" prst="rect">
            <a:avLst/>
          </a:prstGeom>
          <a:solidFill xmlns:a="http://schemas.openxmlformats.org/drawingml/2006/main">
            <a:srgbClr val="CFDDC8"/>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4C2111C2-2EC9-4536-BD3C-F2CAB9A6DF77}"/>
              </a:ext>
            </a:extLst>
          </p:cNvPr>
          <p:cNvSpPr>
            <a:spLocks xmlns:a="http://schemas.openxmlformats.org/drawingml/2006/main" noGrp="1"/>
          </p:cNvSpPr>
          <p:nvPr/>
        </p:nvSpPr>
        <p:spPr>
          <a:xfrm xmlns:a="http://schemas.openxmlformats.org/drawingml/2006/main">
            <a:off x="6524625" y="1752600"/>
            <a:ext cx="51435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Appeler le prochain éligible</a:t>
            </a:r>
          </a:p>
        </p:txBody>
      </p:sp>
      <p:sp>
        <p:nvSpPr>
          <p:cNvPr id="13" name="">
            <a:extLst xmlns:a="http://schemas.openxmlformats.org/drawingml/2006/main">
              <a:ext uri="{FF2B5EF4-FFF2-40B4-BE49-F238E27FC236}">
                <a16:creationId xmlns:a16="http://schemas.microsoft.com/office/drawing/2014/main" id="{B62CAF2B-CFE9-416D-8C41-5DFEBEB4AB34}"/>
              </a:ext>
            </a:extLst>
          </p:cNvPr>
          <p:cNvSpPr>
            <a:spLocks xmlns:a="http://schemas.openxmlformats.org/drawingml/2006/main" noGrp="1"/>
          </p:cNvSpPr>
          <p:nvPr/>
        </p:nvSpPr>
        <p:spPr>
          <a:xfrm xmlns:a="http://schemas.openxmlformats.org/drawingml/2006/main">
            <a:off x="6524625" y="2667000"/>
            <a:ext cx="50958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D30"/>
                </a:solidFill>
                <a:latin typeface="Arial"/>
                <a:ea typeface="Arial"/>
                <a:cs typeface="Arial"/>
              </a:defRPr>
            </a:defPPr>
            <a:lvl1pPr>
              <a:defRPr sz="2025" b="0">
                <a:solidFill>
                  <a:srgbClr val="243D30"/>
                </a:solidFill>
                <a:latin typeface="Arial"/>
                <a:ea typeface="Arial"/>
                <a:cs typeface="Arial"/>
              </a:defRPr>
            </a:lvl1pPr>
            <a:lvl2pPr>
              <a:defRPr sz="2025" b="0">
                <a:solidFill>
                  <a:srgbClr val="243D30"/>
                </a:solidFill>
                <a:latin typeface="Arial"/>
                <a:ea typeface="Arial"/>
                <a:cs typeface="Arial"/>
              </a:defRPr>
            </a:lvl2pPr>
            <a:lvl3pPr>
              <a:defRPr sz="2025" b="0">
                <a:solidFill>
                  <a:srgbClr val="243D30"/>
                </a:solidFill>
                <a:latin typeface="Arial"/>
                <a:ea typeface="Arial"/>
                <a:cs typeface="Arial"/>
              </a:defRPr>
            </a:lvl3pPr>
            <a:lvl4pPr>
              <a:defRPr sz="2025" b="0">
                <a:solidFill>
                  <a:srgbClr val="243D30"/>
                </a:solidFill>
                <a:latin typeface="Arial"/>
                <a:ea typeface="Arial"/>
                <a:cs typeface="Arial"/>
              </a:defRPr>
            </a:lvl4pPr>
            <a:lvl5pPr>
              <a:defRPr sz="2025" b="0">
                <a:solidFill>
                  <a:srgbClr val="243D30"/>
                </a:solidFill>
                <a:latin typeface="Arial"/>
                <a:ea typeface="Arial"/>
                <a:cs typeface="Arial"/>
              </a:defRPr>
            </a:lvl5pPr>
            <a:lvl6pPr>
              <a:defRPr sz="2025" b="0">
                <a:solidFill>
                  <a:srgbClr val="243D30"/>
                </a:solidFill>
                <a:latin typeface="Arial"/>
                <a:ea typeface="Arial"/>
                <a:cs typeface="Arial"/>
              </a:defRPr>
            </a:lvl6pPr>
            <a:lvl7pPr>
              <a:defRPr sz="2025" b="0">
                <a:solidFill>
                  <a:srgbClr val="243D30"/>
                </a:solidFill>
                <a:latin typeface="Arial"/>
                <a:ea typeface="Arial"/>
                <a:cs typeface="Arial"/>
              </a:defRPr>
            </a:lvl7pPr>
            <a:lvl8pPr>
              <a:defRPr sz="2025" b="0">
                <a:solidFill>
                  <a:srgbClr val="243D30"/>
                </a:solidFill>
                <a:latin typeface="Arial"/>
                <a:ea typeface="Arial"/>
                <a:cs typeface="Arial"/>
              </a:defRPr>
            </a:lvl8pPr>
            <a:lvl9pPr>
              <a:defRPr sz="2025" b="0">
                <a:solidFill>
                  <a:srgbClr val="243D30"/>
                </a:solidFill>
                <a:latin typeface="Arial"/>
                <a:ea typeface="Arial"/>
                <a:cs typeface="Arial"/>
              </a:defRPr>
            </a:lvl9pPr>
          </a:lstStyle>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Ordre de validation dans la file. Toute priorité ou réorganisation est justifiée et tracée.</a:t>
            </a:r>
          </a:p>
        </p:txBody>
      </p:sp>
      <p:sp>
        <p:nvSpPr>
          <p:cNvPr id="14" name="">
            <a:extLst xmlns:a="http://schemas.openxmlformats.org/drawingml/2006/main">
              <a:ext uri="{FF2B5EF4-FFF2-40B4-BE49-F238E27FC236}">
                <a16:creationId xmlns:a16="http://schemas.microsoft.com/office/drawing/2014/main" id="{A9A1BFB7-81F9-4A81-8536-DCDAEC751CF4}"/>
              </a:ext>
            </a:extLst>
          </p:cNvPr>
          <p:cNvSpPr>
            <a:spLocks xmlns:a="http://schemas.openxmlformats.org/drawingml/2006/main" noGrp="1"/>
          </p:cNvSpPr>
          <p:nvPr/>
        </p:nvSpPr>
        <p:spPr>
          <a:xfrm xmlns:a="http://schemas.openxmlformats.org/drawingml/2006/main">
            <a:off x="6524625" y="4419600"/>
            <a:ext cx="5095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Une sortie → un nouvel appel</a:t>
            </a:r>
          </a:p>
        </p:txBody>
      </p:sp>
      <p:sp>
        <p:nvSpPr>
          <p:cNvPr id="15" name="">
            <a:extLst xmlns:a="http://schemas.openxmlformats.org/drawingml/2006/main">
              <a:ext uri="{FF2B5EF4-FFF2-40B4-BE49-F238E27FC236}">
                <a16:creationId xmlns:a16="http://schemas.microsoft.com/office/drawing/2014/main" id="{1AB7C711-FC6C-4DA6-8B46-4AB204A0405A}"/>
              </a:ext>
            </a:extLst>
          </p:cNvPr>
          <p:cNvSpPr>
            <a:spLocks xmlns:a="http://schemas.openxmlformats.org/drawingml/2006/main" noGrp="1"/>
          </p:cNvSpPr>
          <p:nvPr/>
        </p:nvSpPr>
        <p:spPr>
          <a:xfrm xmlns:a="http://schemas.openxmlformats.org/drawingml/2006/main">
            <a:off x="6524625" y="5267325"/>
            <a:ext cx="50958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Si une place est réellement libre et qu’un camion éligible attend.</a:t>
            </a:r>
          </a:p>
        </p:txBody>
      </p:sp>
    </p:spTree>
    <p:extLst>
      <p:ext uri="{BB962C8B-B14F-4D97-AF65-F5344CB8AC3E}">
        <p14:creationId xmlns:p14="http://schemas.microsoft.com/office/powerpoint/2010/main" val="2046139266"/>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60BE608-DA02-4A37-95E6-1C88964842BD}"/>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7" name="Picture 16"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FCF316B4-78F6-48C7-B496-062E80B2B401}"/>
              </a:ext>
            </a:extLst>
          </p:cNvPr>
          <p:cNvPicPr>
            <a:picLocks xmlns:a="http://schemas.openxmlformats.org/drawingml/2006/main" noChangeAspect="1"/>
          </p:cNvPicPr>
          <p:nvPr/>
        </p:nvPicPr>
        <p:blipFill>
          <a:blip xmlns:r="http://schemas.openxmlformats.org/officeDocument/2006/relationships" xmlns:a="http://schemas.openxmlformats.org/drawingml/2006/main" r:embed="R5db063f36a33417d"/>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56BA8A8-905E-4082-8D00-D854B41B50FD}"/>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Un camion non présenté reste dans l’historique</a:t>
            </a:r>
          </a:p>
        </p:txBody>
      </p:sp>
      <p:sp>
        <p:nvSpPr>
          <p:cNvPr id="5" name="">
            <a:extLst xmlns:a="http://schemas.openxmlformats.org/drawingml/2006/main">
              <a:ext uri="{FF2B5EF4-FFF2-40B4-BE49-F238E27FC236}">
                <a16:creationId xmlns:a16="http://schemas.microsoft.com/office/drawing/2014/main" id="{2FAE3CB4-B2B1-412A-AD4B-813F62939325}"/>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894f96228f73406e"/>
              </a:rPr>
              <a:t>Conformia.controlflot.com</a:t>
            </a:r>
          </a:p>
        </p:txBody>
      </p:sp>
      <p:sp>
        <p:nvSpPr>
          <p:cNvPr id="6" name="">
            <a:extLst xmlns:a="http://schemas.openxmlformats.org/drawingml/2006/main">
              <a:ext uri="{FF2B5EF4-FFF2-40B4-BE49-F238E27FC236}">
                <a16:creationId xmlns:a16="http://schemas.microsoft.com/office/drawing/2014/main" id="{14A1FBB6-155B-4C98-8255-87EA938393FB}"/>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24</a:t>
            </a:r>
          </a:p>
        </p:txBody>
      </p:sp>
      <p:sp>
        <p:nvSpPr>
          <p:cNvPr id="7" name="">
            <a:extLst xmlns:a="http://schemas.openxmlformats.org/drawingml/2006/main">
              <a:ext uri="{FF2B5EF4-FFF2-40B4-BE49-F238E27FC236}">
                <a16:creationId xmlns:a16="http://schemas.microsoft.com/office/drawing/2014/main" id="{B4CC60B0-BC39-4C6F-8F45-4C82282E553F}"/>
              </a:ext>
            </a:extLst>
          </p:cNvPr>
          <p:cNvSpPr>
            <a:spLocks xmlns:a="http://schemas.openxmlformats.org/drawingml/2006/main" noGrp="1"/>
          </p:cNvSpPr>
          <p:nvPr/>
        </p:nvSpPr>
        <p:spPr>
          <a:xfrm xmlns:a="http://schemas.openxmlformats.org/drawingml/2006/main">
            <a:off x="476250" y="1752600"/>
            <a:ext cx="5238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Délai de présentation</a:t>
            </a:r>
          </a:p>
        </p:txBody>
      </p:sp>
      <p:sp>
        <p:nvSpPr>
          <p:cNvPr id="8" name="">
            <a:extLst xmlns:a="http://schemas.openxmlformats.org/drawingml/2006/main">
              <a:ext uri="{FF2B5EF4-FFF2-40B4-BE49-F238E27FC236}">
                <a16:creationId xmlns:a16="http://schemas.microsoft.com/office/drawing/2014/main" id="{7298E2E5-F8EE-4AAB-B2A6-213F5F7C3794}"/>
              </a:ext>
            </a:extLst>
          </p:cNvPr>
          <p:cNvSpPr>
            <a:spLocks xmlns:a="http://schemas.openxmlformats.org/drawingml/2006/main" noGrp="1"/>
          </p:cNvSpPr>
          <p:nvPr/>
        </p:nvSpPr>
        <p:spPr>
          <a:xfrm xmlns:a="http://schemas.openxmlformats.org/drawingml/2006/main">
            <a:off x="476250" y="2495550"/>
            <a:ext cx="5143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0">
                <a:solidFill>
                  <a:srgbClr val="243D30"/>
                </a:solidFill>
                <a:latin typeface="Arial"/>
                <a:ea typeface="Arial"/>
                <a:cs typeface="Arial"/>
              </a:defRPr>
            </a:defPPr>
            <a:lvl1pPr>
              <a:defRPr sz="2100" b="0">
                <a:solidFill>
                  <a:srgbClr val="243D30"/>
                </a:solidFill>
                <a:latin typeface="Arial"/>
                <a:ea typeface="Arial"/>
                <a:cs typeface="Arial"/>
              </a:defRPr>
            </a:lvl1pPr>
            <a:lvl2pPr>
              <a:defRPr sz="2100" b="0">
                <a:solidFill>
                  <a:srgbClr val="243D30"/>
                </a:solidFill>
                <a:latin typeface="Arial"/>
                <a:ea typeface="Arial"/>
                <a:cs typeface="Arial"/>
              </a:defRPr>
            </a:lvl2pPr>
            <a:lvl3pPr>
              <a:defRPr sz="2100" b="0">
                <a:solidFill>
                  <a:srgbClr val="243D30"/>
                </a:solidFill>
                <a:latin typeface="Arial"/>
                <a:ea typeface="Arial"/>
                <a:cs typeface="Arial"/>
              </a:defRPr>
            </a:lvl3pPr>
            <a:lvl4pPr>
              <a:defRPr sz="2100" b="0">
                <a:solidFill>
                  <a:srgbClr val="243D30"/>
                </a:solidFill>
                <a:latin typeface="Arial"/>
                <a:ea typeface="Arial"/>
                <a:cs typeface="Arial"/>
              </a:defRPr>
            </a:lvl4pPr>
            <a:lvl5pPr>
              <a:defRPr sz="2100" b="0">
                <a:solidFill>
                  <a:srgbClr val="243D30"/>
                </a:solidFill>
                <a:latin typeface="Arial"/>
                <a:ea typeface="Arial"/>
                <a:cs typeface="Arial"/>
              </a:defRPr>
            </a:lvl5pPr>
            <a:lvl6pPr>
              <a:defRPr sz="2100" b="0">
                <a:solidFill>
                  <a:srgbClr val="243D30"/>
                </a:solidFill>
                <a:latin typeface="Arial"/>
                <a:ea typeface="Arial"/>
                <a:cs typeface="Arial"/>
              </a:defRPr>
            </a:lvl6pPr>
            <a:lvl7pPr>
              <a:defRPr sz="2100" b="0">
                <a:solidFill>
                  <a:srgbClr val="243D30"/>
                </a:solidFill>
                <a:latin typeface="Arial"/>
                <a:ea typeface="Arial"/>
                <a:cs typeface="Arial"/>
              </a:defRPr>
            </a:lvl7pPr>
            <a:lvl8pPr>
              <a:defRPr sz="2100" b="0">
                <a:solidFill>
                  <a:srgbClr val="243D30"/>
                </a:solidFill>
                <a:latin typeface="Arial"/>
                <a:ea typeface="Arial"/>
                <a:cs typeface="Arial"/>
              </a:defRPr>
            </a:lvl8pPr>
            <a:lvl9pPr>
              <a:defRPr sz="2100" b="0">
                <a:solidFill>
                  <a:srgbClr val="243D30"/>
                </a:solidFill>
                <a:latin typeface="Arial"/>
                <a:ea typeface="Arial"/>
                <a:cs typeface="Arial"/>
              </a:defRPr>
            </a:lvl9pPr>
          </a:lstStyle>
          <a:p xmlns:a="http://schemas.openxmlformats.org/drawingml/2006/main">
            <a:pPr>
              <a:defRPr sz="2100" b="0">
                <a:solidFill>
                  <a:srgbClr val="243D30"/>
                </a:solidFill>
                <a:latin typeface="Arial"/>
                <a:ea typeface="Arial"/>
                <a:cs typeface="Arial"/>
              </a:defRPr>
            </a:pPr>
            <a:r>
              <a:rPr sz="2100" b="0">
                <a:solidFill>
                  <a:srgbClr val="243D30"/>
                </a:solidFill>
                <a:latin typeface="Arial"/>
                <a:ea typeface="Arial"/>
                <a:cs typeface="Arial"/>
              </a:rPr>
              <a:t>Le délai après l’appel est paramétrable. L’heure d’appel et le temps restant sont visibles.</a:t>
            </a:r>
          </a:p>
        </p:txBody>
      </p:sp>
      <p:sp>
        <p:nvSpPr>
          <p:cNvPr id="9" name="">
            <a:extLst xmlns:a="http://schemas.openxmlformats.org/drawingml/2006/main">
              <a:ext uri="{FF2B5EF4-FFF2-40B4-BE49-F238E27FC236}">
                <a16:creationId xmlns:a16="http://schemas.microsoft.com/office/drawing/2014/main" id="{84BD1597-06C2-418C-BE4B-D37B6CC6628B}"/>
              </a:ext>
            </a:extLst>
          </p:cNvPr>
          <p:cNvSpPr>
            <a:spLocks xmlns:a="http://schemas.openxmlformats.org/drawingml/2006/main" noGrp="1"/>
          </p:cNvSpPr>
          <p:nvPr/>
        </p:nvSpPr>
        <p:spPr>
          <a:xfrm xmlns:a="http://schemas.openxmlformats.org/drawingml/2006/main">
            <a:off x="476250" y="4229100"/>
            <a:ext cx="5238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Si le délai expire</a:t>
            </a:r>
          </a:p>
        </p:txBody>
      </p:sp>
      <p:sp>
        <p:nvSpPr>
          <p:cNvPr id="10" name="">
            <a:extLst xmlns:a="http://schemas.openxmlformats.org/drawingml/2006/main">
              <a:ext uri="{FF2B5EF4-FFF2-40B4-BE49-F238E27FC236}">
                <a16:creationId xmlns:a16="http://schemas.microsoft.com/office/drawing/2014/main" id="{DDA6281B-06CE-4B81-8A81-8D1BB834E1F0}"/>
              </a:ext>
            </a:extLst>
          </p:cNvPr>
          <p:cNvSpPr>
            <a:spLocks xmlns:a="http://schemas.openxmlformats.org/drawingml/2006/main" noGrp="1"/>
          </p:cNvSpPr>
          <p:nvPr/>
        </p:nvSpPr>
        <p:spPr>
          <a:xfrm xmlns:a="http://schemas.openxmlformats.org/drawingml/2006/main">
            <a:off x="476250" y="4972050"/>
            <a:ext cx="5143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D30"/>
                </a:solidFill>
                <a:latin typeface="Arial"/>
                <a:ea typeface="Arial"/>
                <a:cs typeface="Arial"/>
              </a:defRPr>
            </a:defPPr>
            <a:lvl1pPr>
              <a:defRPr sz="2025" b="0">
                <a:solidFill>
                  <a:srgbClr val="243D30"/>
                </a:solidFill>
                <a:latin typeface="Arial"/>
                <a:ea typeface="Arial"/>
                <a:cs typeface="Arial"/>
              </a:defRPr>
            </a:lvl1pPr>
            <a:lvl2pPr>
              <a:defRPr sz="2025" b="0">
                <a:solidFill>
                  <a:srgbClr val="243D30"/>
                </a:solidFill>
                <a:latin typeface="Arial"/>
                <a:ea typeface="Arial"/>
                <a:cs typeface="Arial"/>
              </a:defRPr>
            </a:lvl2pPr>
            <a:lvl3pPr>
              <a:defRPr sz="2025" b="0">
                <a:solidFill>
                  <a:srgbClr val="243D30"/>
                </a:solidFill>
                <a:latin typeface="Arial"/>
                <a:ea typeface="Arial"/>
                <a:cs typeface="Arial"/>
              </a:defRPr>
            </a:lvl3pPr>
            <a:lvl4pPr>
              <a:defRPr sz="2025" b="0">
                <a:solidFill>
                  <a:srgbClr val="243D30"/>
                </a:solidFill>
                <a:latin typeface="Arial"/>
                <a:ea typeface="Arial"/>
                <a:cs typeface="Arial"/>
              </a:defRPr>
            </a:lvl4pPr>
            <a:lvl5pPr>
              <a:defRPr sz="2025" b="0">
                <a:solidFill>
                  <a:srgbClr val="243D30"/>
                </a:solidFill>
                <a:latin typeface="Arial"/>
                <a:ea typeface="Arial"/>
                <a:cs typeface="Arial"/>
              </a:defRPr>
            </a:lvl5pPr>
            <a:lvl6pPr>
              <a:defRPr sz="2025" b="0">
                <a:solidFill>
                  <a:srgbClr val="243D30"/>
                </a:solidFill>
                <a:latin typeface="Arial"/>
                <a:ea typeface="Arial"/>
                <a:cs typeface="Arial"/>
              </a:defRPr>
            </a:lvl6pPr>
            <a:lvl7pPr>
              <a:defRPr sz="2025" b="0">
                <a:solidFill>
                  <a:srgbClr val="243D30"/>
                </a:solidFill>
                <a:latin typeface="Arial"/>
                <a:ea typeface="Arial"/>
                <a:cs typeface="Arial"/>
              </a:defRPr>
            </a:lvl7pPr>
            <a:lvl8pPr>
              <a:defRPr sz="2025" b="0">
                <a:solidFill>
                  <a:srgbClr val="243D30"/>
                </a:solidFill>
                <a:latin typeface="Arial"/>
                <a:ea typeface="Arial"/>
                <a:cs typeface="Arial"/>
              </a:defRPr>
            </a:lvl8pPr>
            <a:lvl9pPr>
              <a:defRPr sz="2025" b="0">
                <a:solidFill>
                  <a:srgbClr val="243D30"/>
                </a:solidFill>
                <a:latin typeface="Arial"/>
                <a:ea typeface="Arial"/>
                <a:cs typeface="Arial"/>
              </a:defRPr>
            </a:lvl9pPr>
          </a:lstStyle>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Le camion devient « Non présenté ». Sa place réservée est libérée pour le prochain.</a:t>
            </a:r>
          </a:p>
        </p:txBody>
      </p:sp>
      <p:sp>
        <p:nvSpPr>
          <p:cNvPr id="11" name="">
            <a:extLst xmlns:a="http://schemas.openxmlformats.org/drawingml/2006/main">
              <a:ext uri="{FF2B5EF4-FFF2-40B4-BE49-F238E27FC236}">
                <a16:creationId xmlns:a16="http://schemas.microsoft.com/office/drawing/2014/main" id="{08F0A877-D392-4A25-A646-51462E5E0496}"/>
              </a:ext>
            </a:extLst>
          </p:cNvPr>
          <p:cNvSpPr>
            <a:spLocks xmlns:a="http://schemas.openxmlformats.org/drawingml/2006/main" noGrp="1"/>
          </p:cNvSpPr>
          <p:nvPr/>
        </p:nvSpPr>
        <p:spPr>
          <a:xfrm xmlns:a="http://schemas.openxmlformats.org/drawingml/2006/main">
            <a:off x="6048375" y="1714500"/>
            <a:ext cx="9525" cy="4191000"/>
          </a:xfrm>
          <a:prstGeom xmlns:a="http://schemas.openxmlformats.org/drawingml/2006/main" prst="rect">
            <a:avLst/>
          </a:prstGeom>
          <a:solidFill xmlns:a="http://schemas.openxmlformats.org/drawingml/2006/main">
            <a:srgbClr val="CFDDC8"/>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944C56B3-CA6B-4C25-93E5-E09AFCE8C374}"/>
              </a:ext>
            </a:extLst>
          </p:cNvPr>
          <p:cNvSpPr>
            <a:spLocks xmlns:a="http://schemas.openxmlformats.org/drawingml/2006/main" noGrp="1"/>
          </p:cNvSpPr>
          <p:nvPr/>
        </p:nvSpPr>
        <p:spPr>
          <a:xfrm xmlns:a="http://schemas.openxmlformats.org/drawingml/2006/main">
            <a:off x="6524625" y="1752600"/>
            <a:ext cx="509587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Aucune suppression silencieuse</a:t>
            </a:r>
          </a:p>
        </p:txBody>
      </p:sp>
      <p:sp>
        <p:nvSpPr>
          <p:cNvPr id="13" name="">
            <a:extLst xmlns:a="http://schemas.openxmlformats.org/drawingml/2006/main">
              <a:ext uri="{FF2B5EF4-FFF2-40B4-BE49-F238E27FC236}">
                <a16:creationId xmlns:a16="http://schemas.microsoft.com/office/drawing/2014/main" id="{7E471C34-E303-4962-9C62-506122B2C41A}"/>
              </a:ext>
            </a:extLst>
          </p:cNvPr>
          <p:cNvSpPr>
            <a:spLocks xmlns:a="http://schemas.openxmlformats.org/drawingml/2006/main" noGrp="1"/>
          </p:cNvSpPr>
          <p:nvPr/>
        </p:nvSpPr>
        <p:spPr>
          <a:xfrm xmlns:a="http://schemas.openxmlformats.org/drawingml/2006/main">
            <a:off x="6524625" y="2752725"/>
            <a:ext cx="50958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0">
                <a:solidFill>
                  <a:srgbClr val="243D30"/>
                </a:solidFill>
                <a:latin typeface="Arial"/>
                <a:ea typeface="Arial"/>
                <a:cs typeface="Arial"/>
              </a:defRPr>
            </a:defPPr>
            <a:lvl1pPr>
              <a:defRPr sz="2100" b="0">
                <a:solidFill>
                  <a:srgbClr val="243D30"/>
                </a:solidFill>
                <a:latin typeface="Arial"/>
                <a:ea typeface="Arial"/>
                <a:cs typeface="Arial"/>
              </a:defRPr>
            </a:lvl1pPr>
            <a:lvl2pPr>
              <a:defRPr sz="2100" b="0">
                <a:solidFill>
                  <a:srgbClr val="243D30"/>
                </a:solidFill>
                <a:latin typeface="Arial"/>
                <a:ea typeface="Arial"/>
                <a:cs typeface="Arial"/>
              </a:defRPr>
            </a:lvl2pPr>
            <a:lvl3pPr>
              <a:defRPr sz="2100" b="0">
                <a:solidFill>
                  <a:srgbClr val="243D30"/>
                </a:solidFill>
                <a:latin typeface="Arial"/>
                <a:ea typeface="Arial"/>
                <a:cs typeface="Arial"/>
              </a:defRPr>
            </a:lvl3pPr>
            <a:lvl4pPr>
              <a:defRPr sz="2100" b="0">
                <a:solidFill>
                  <a:srgbClr val="243D30"/>
                </a:solidFill>
                <a:latin typeface="Arial"/>
                <a:ea typeface="Arial"/>
                <a:cs typeface="Arial"/>
              </a:defRPr>
            </a:lvl4pPr>
            <a:lvl5pPr>
              <a:defRPr sz="2100" b="0">
                <a:solidFill>
                  <a:srgbClr val="243D30"/>
                </a:solidFill>
                <a:latin typeface="Arial"/>
                <a:ea typeface="Arial"/>
                <a:cs typeface="Arial"/>
              </a:defRPr>
            </a:lvl5pPr>
            <a:lvl6pPr>
              <a:defRPr sz="2100" b="0">
                <a:solidFill>
                  <a:srgbClr val="243D30"/>
                </a:solidFill>
                <a:latin typeface="Arial"/>
                <a:ea typeface="Arial"/>
                <a:cs typeface="Arial"/>
              </a:defRPr>
            </a:lvl6pPr>
            <a:lvl7pPr>
              <a:defRPr sz="2100" b="0">
                <a:solidFill>
                  <a:srgbClr val="243D30"/>
                </a:solidFill>
                <a:latin typeface="Arial"/>
                <a:ea typeface="Arial"/>
                <a:cs typeface="Arial"/>
              </a:defRPr>
            </a:lvl7pPr>
            <a:lvl8pPr>
              <a:defRPr sz="2100" b="0">
                <a:solidFill>
                  <a:srgbClr val="243D30"/>
                </a:solidFill>
                <a:latin typeface="Arial"/>
                <a:ea typeface="Arial"/>
                <a:cs typeface="Arial"/>
              </a:defRPr>
            </a:lvl8pPr>
            <a:lvl9pPr>
              <a:defRPr sz="2100" b="0">
                <a:solidFill>
                  <a:srgbClr val="243D30"/>
                </a:solidFill>
                <a:latin typeface="Arial"/>
                <a:ea typeface="Arial"/>
                <a:cs typeface="Arial"/>
              </a:defRPr>
            </a:lvl9pPr>
          </a:lstStyle>
          <a:p xmlns:a="http://schemas.openxmlformats.org/drawingml/2006/main">
            <a:pPr>
              <a:defRPr sz="2100" b="0">
                <a:solidFill>
                  <a:srgbClr val="243D30"/>
                </a:solidFill>
                <a:latin typeface="Arial"/>
                <a:ea typeface="Arial"/>
                <a:cs typeface="Arial"/>
              </a:defRPr>
            </a:pPr>
            <a:r>
              <a:rPr sz="2100" b="0">
                <a:solidFill>
                  <a:srgbClr val="243D30"/>
                </a:solidFill>
                <a:latin typeface="Arial"/>
                <a:ea typeface="Arial"/>
                <a:cs typeface="Arial"/>
              </a:rPr>
              <a:t>Le passage reste à reprogrammer. Il n’est pas compté à l’intérieur.</a:t>
            </a:r>
          </a:p>
        </p:txBody>
      </p:sp>
      <p:sp>
        <p:nvSpPr>
          <p:cNvPr id="14" name="">
            <a:extLst xmlns:a="http://schemas.openxmlformats.org/drawingml/2006/main">
              <a:ext uri="{FF2B5EF4-FFF2-40B4-BE49-F238E27FC236}">
                <a16:creationId xmlns:a16="http://schemas.microsoft.com/office/drawing/2014/main" id="{A97F0298-35B1-42DE-BBA3-53420894E72C}"/>
              </a:ext>
            </a:extLst>
          </p:cNvPr>
          <p:cNvSpPr>
            <a:spLocks xmlns:a="http://schemas.openxmlformats.org/drawingml/2006/main" noGrp="1"/>
          </p:cNvSpPr>
          <p:nvPr/>
        </p:nvSpPr>
        <p:spPr>
          <a:xfrm xmlns:a="http://schemas.openxmlformats.org/drawingml/2006/main">
            <a:off x="6524625" y="4352925"/>
            <a:ext cx="50958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Remettre dans la file</a:t>
            </a:r>
          </a:p>
        </p:txBody>
      </p:sp>
      <p:sp>
        <p:nvSpPr>
          <p:cNvPr id="15" name="">
            <a:extLst xmlns:a="http://schemas.openxmlformats.org/drawingml/2006/main">
              <a:ext uri="{FF2B5EF4-FFF2-40B4-BE49-F238E27FC236}">
                <a16:creationId xmlns:a16="http://schemas.microsoft.com/office/drawing/2014/main" id="{38A23186-1333-4DCA-A9EE-D3F174AA8FBC}"/>
              </a:ext>
            </a:extLst>
          </p:cNvPr>
          <p:cNvSpPr>
            <a:spLocks xmlns:a="http://schemas.openxmlformats.org/drawingml/2006/main" noGrp="1"/>
          </p:cNvSpPr>
          <p:nvPr/>
        </p:nvSpPr>
        <p:spPr>
          <a:xfrm xmlns:a="http://schemas.openxmlformats.org/drawingml/2006/main">
            <a:off x="6524625" y="5095875"/>
            <a:ext cx="50958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0">
                <a:solidFill>
                  <a:srgbClr val="243D30"/>
                </a:solidFill>
                <a:latin typeface="Arial"/>
                <a:ea typeface="Arial"/>
                <a:cs typeface="Arial"/>
              </a:defRPr>
            </a:defPPr>
            <a:lvl1pPr>
              <a:defRPr sz="1950" b="0">
                <a:solidFill>
                  <a:srgbClr val="243D30"/>
                </a:solidFill>
                <a:latin typeface="Arial"/>
                <a:ea typeface="Arial"/>
                <a:cs typeface="Arial"/>
              </a:defRPr>
            </a:lvl1pPr>
            <a:lvl2pPr>
              <a:defRPr sz="1950" b="0">
                <a:solidFill>
                  <a:srgbClr val="243D30"/>
                </a:solidFill>
                <a:latin typeface="Arial"/>
                <a:ea typeface="Arial"/>
                <a:cs typeface="Arial"/>
              </a:defRPr>
            </a:lvl2pPr>
            <a:lvl3pPr>
              <a:defRPr sz="1950" b="0">
                <a:solidFill>
                  <a:srgbClr val="243D30"/>
                </a:solidFill>
                <a:latin typeface="Arial"/>
                <a:ea typeface="Arial"/>
                <a:cs typeface="Arial"/>
              </a:defRPr>
            </a:lvl3pPr>
            <a:lvl4pPr>
              <a:defRPr sz="1950" b="0">
                <a:solidFill>
                  <a:srgbClr val="243D30"/>
                </a:solidFill>
                <a:latin typeface="Arial"/>
                <a:ea typeface="Arial"/>
                <a:cs typeface="Arial"/>
              </a:defRPr>
            </a:lvl4pPr>
            <a:lvl5pPr>
              <a:defRPr sz="1950" b="0">
                <a:solidFill>
                  <a:srgbClr val="243D30"/>
                </a:solidFill>
                <a:latin typeface="Arial"/>
                <a:ea typeface="Arial"/>
                <a:cs typeface="Arial"/>
              </a:defRPr>
            </a:lvl5pPr>
            <a:lvl6pPr>
              <a:defRPr sz="1950" b="0">
                <a:solidFill>
                  <a:srgbClr val="243D30"/>
                </a:solidFill>
                <a:latin typeface="Arial"/>
                <a:ea typeface="Arial"/>
                <a:cs typeface="Arial"/>
              </a:defRPr>
            </a:lvl6pPr>
            <a:lvl7pPr>
              <a:defRPr sz="1950" b="0">
                <a:solidFill>
                  <a:srgbClr val="243D30"/>
                </a:solidFill>
                <a:latin typeface="Arial"/>
                <a:ea typeface="Arial"/>
                <a:cs typeface="Arial"/>
              </a:defRPr>
            </a:lvl7pPr>
            <a:lvl8pPr>
              <a:defRPr sz="1950" b="0">
                <a:solidFill>
                  <a:srgbClr val="243D30"/>
                </a:solidFill>
                <a:latin typeface="Arial"/>
                <a:ea typeface="Arial"/>
                <a:cs typeface="Arial"/>
              </a:defRPr>
            </a:lvl8pPr>
            <a:lvl9pPr>
              <a:defRPr sz="1950" b="0">
                <a:solidFill>
                  <a:srgbClr val="243D30"/>
                </a:solidFill>
                <a:latin typeface="Arial"/>
                <a:ea typeface="Arial"/>
                <a:cs typeface="Arial"/>
              </a:defRPr>
            </a:lvl9pPr>
          </a:lstStyle>
          <a:p xmlns:a="http://schemas.openxmlformats.org/drawingml/2006/main">
            <a:pPr>
              <a:defRPr sz="1950" b="0">
                <a:solidFill>
                  <a:srgbClr val="243D30"/>
                </a:solidFill>
                <a:latin typeface="Arial"/>
                <a:ea typeface="Arial"/>
                <a:cs typeface="Arial"/>
              </a:defRPr>
            </a:pPr>
            <a:r>
              <a:rPr sz="1950" b="0">
                <a:solidFill>
                  <a:srgbClr val="243D30"/>
                </a:solidFill>
                <a:latin typeface="Arial"/>
                <a:ea typeface="Arial"/>
                <a:cs typeface="Arial"/>
              </a:rPr>
              <a:t>Un agent CIMAR confirme son retour, recontrôle l’éligibilité et attribue un nouvel ordre.</a:t>
            </a:r>
          </a:p>
        </p:txBody>
      </p:sp>
    </p:spTree>
    <p:extLst>
      <p:ext uri="{BB962C8B-B14F-4D97-AF65-F5344CB8AC3E}">
        <p14:creationId xmlns:p14="http://schemas.microsoft.com/office/powerpoint/2010/main" val="214372728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CFA15383-C3EF-498D-B8DD-C1F8C60080D2}"/>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9" name="Picture 18"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EA4ADC81-7078-44DD-8030-A2D32E9E6D70}"/>
              </a:ext>
            </a:extLst>
          </p:cNvPr>
          <p:cNvPicPr>
            <a:picLocks xmlns:a="http://schemas.openxmlformats.org/drawingml/2006/main" noChangeAspect="1"/>
          </p:cNvPicPr>
          <p:nvPr/>
        </p:nvPicPr>
        <p:blipFill>
          <a:blip xmlns:r="http://schemas.openxmlformats.org/officeDocument/2006/relationships" xmlns:a="http://schemas.openxmlformats.org/drawingml/2006/main" r:embed="R017f41f011a64ed6"/>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9A637E7-AC36-4941-9CA1-7C029FDFB2E2}"/>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Des files d’attente par destination</a:t>
            </a:r>
          </a:p>
        </p:txBody>
      </p:sp>
      <p:sp>
        <p:nvSpPr>
          <p:cNvPr id="5" name="">
            <a:extLst xmlns:a="http://schemas.openxmlformats.org/drawingml/2006/main">
              <a:ext uri="{FF2B5EF4-FFF2-40B4-BE49-F238E27FC236}">
                <a16:creationId xmlns:a16="http://schemas.microsoft.com/office/drawing/2014/main" id="{9150C7EF-15A8-43C6-97C8-18272CEF1EA1}"/>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2c722547226943b3"/>
              </a:rPr>
              <a:t>Conformia.controlflot.com</a:t>
            </a:r>
          </a:p>
        </p:txBody>
      </p:sp>
      <p:sp>
        <p:nvSpPr>
          <p:cNvPr id="6" name="">
            <a:extLst xmlns:a="http://schemas.openxmlformats.org/drawingml/2006/main">
              <a:ext uri="{FF2B5EF4-FFF2-40B4-BE49-F238E27FC236}">
                <a16:creationId xmlns:a16="http://schemas.microsoft.com/office/drawing/2014/main" id="{E92E9567-8FDF-481D-8DB1-B8E32EE1D11A}"/>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25</a:t>
            </a:r>
          </a:p>
        </p:txBody>
      </p:sp>
      <p:sp>
        <p:nvSpPr>
          <p:cNvPr id="7" name="">
            <a:extLst xmlns:a="http://schemas.openxmlformats.org/drawingml/2006/main">
              <a:ext uri="{FF2B5EF4-FFF2-40B4-BE49-F238E27FC236}">
                <a16:creationId xmlns:a16="http://schemas.microsoft.com/office/drawing/2014/main" id="{B2687D10-90D0-483A-98AE-02E0166FF733}"/>
              </a:ext>
            </a:extLst>
          </p:cNvPr>
          <p:cNvSpPr>
            <a:spLocks xmlns:a="http://schemas.openxmlformats.org/drawingml/2006/main" noGrp="1"/>
          </p:cNvSpPr>
          <p:nvPr/>
        </p:nvSpPr>
        <p:spPr>
          <a:xfrm xmlns:a="http://schemas.openxmlformats.org/drawingml/2006/main">
            <a:off x="381000" y="1752600"/>
            <a:ext cx="3571875" cy="76200"/>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CC285160-0985-4759-83DC-DFD0CAB209D1}"/>
              </a:ext>
            </a:extLst>
          </p:cNvPr>
          <p:cNvSpPr>
            <a:spLocks xmlns:a="http://schemas.openxmlformats.org/drawingml/2006/main" noGrp="1"/>
          </p:cNvSpPr>
          <p:nvPr/>
        </p:nvSpPr>
        <p:spPr>
          <a:xfrm xmlns:a="http://schemas.openxmlformats.org/drawingml/2006/main">
            <a:off x="381000" y="2114550"/>
            <a:ext cx="34766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1">
                <a:solidFill>
                  <a:srgbClr val="004E2B"/>
                </a:solidFill>
                <a:latin typeface="Arial"/>
                <a:ea typeface="Arial"/>
                <a:cs typeface="Arial"/>
              </a:defRPr>
            </a:defPPr>
            <a:lvl1pPr>
              <a:defRPr sz="2325" b="1">
                <a:solidFill>
                  <a:srgbClr val="004E2B"/>
                </a:solidFill>
                <a:latin typeface="Arial"/>
                <a:ea typeface="Arial"/>
                <a:cs typeface="Arial"/>
              </a:defRPr>
            </a:lvl1pPr>
            <a:lvl2pPr>
              <a:defRPr sz="2325" b="1">
                <a:solidFill>
                  <a:srgbClr val="004E2B"/>
                </a:solidFill>
                <a:latin typeface="Arial"/>
                <a:ea typeface="Arial"/>
                <a:cs typeface="Arial"/>
              </a:defRPr>
            </a:lvl2pPr>
            <a:lvl3pPr>
              <a:defRPr sz="2325" b="1">
                <a:solidFill>
                  <a:srgbClr val="004E2B"/>
                </a:solidFill>
                <a:latin typeface="Arial"/>
                <a:ea typeface="Arial"/>
                <a:cs typeface="Arial"/>
              </a:defRPr>
            </a:lvl3pPr>
            <a:lvl4pPr>
              <a:defRPr sz="2325" b="1">
                <a:solidFill>
                  <a:srgbClr val="004E2B"/>
                </a:solidFill>
                <a:latin typeface="Arial"/>
                <a:ea typeface="Arial"/>
                <a:cs typeface="Arial"/>
              </a:defRPr>
            </a:lvl4pPr>
            <a:lvl5pPr>
              <a:defRPr sz="2325" b="1">
                <a:solidFill>
                  <a:srgbClr val="004E2B"/>
                </a:solidFill>
                <a:latin typeface="Arial"/>
                <a:ea typeface="Arial"/>
                <a:cs typeface="Arial"/>
              </a:defRPr>
            </a:lvl5pPr>
            <a:lvl6pPr>
              <a:defRPr sz="2325" b="1">
                <a:solidFill>
                  <a:srgbClr val="004E2B"/>
                </a:solidFill>
                <a:latin typeface="Arial"/>
                <a:ea typeface="Arial"/>
                <a:cs typeface="Arial"/>
              </a:defRPr>
            </a:lvl6pPr>
            <a:lvl7pPr>
              <a:defRPr sz="2325" b="1">
                <a:solidFill>
                  <a:srgbClr val="004E2B"/>
                </a:solidFill>
                <a:latin typeface="Arial"/>
                <a:ea typeface="Arial"/>
                <a:cs typeface="Arial"/>
              </a:defRPr>
            </a:lvl7pPr>
            <a:lvl8pPr>
              <a:defRPr sz="2325" b="1">
                <a:solidFill>
                  <a:srgbClr val="004E2B"/>
                </a:solidFill>
                <a:latin typeface="Arial"/>
                <a:ea typeface="Arial"/>
                <a:cs typeface="Arial"/>
              </a:defRPr>
            </a:lvl8pPr>
            <a:lvl9pPr>
              <a:defRPr sz="2325" b="1">
                <a:solidFill>
                  <a:srgbClr val="004E2B"/>
                </a:solidFill>
                <a:latin typeface="Arial"/>
                <a:ea typeface="Arial"/>
                <a:cs typeface="Arial"/>
              </a:defRPr>
            </a:lvl9pPr>
          </a:lstStyle>
          <a:p xmlns:a="http://schemas.openxmlformats.org/drawingml/2006/main">
            <a:pPr>
              <a:defRPr sz="2325" b="1">
                <a:solidFill>
                  <a:srgbClr val="004E2B"/>
                </a:solidFill>
                <a:latin typeface="Arial"/>
                <a:ea typeface="Arial"/>
                <a:cs typeface="Arial"/>
              </a:defRPr>
            </a:pPr>
            <a:r>
              <a:rPr sz="2325" b="1">
                <a:solidFill>
                  <a:srgbClr val="004E2B"/>
                </a:solidFill>
                <a:latin typeface="Arial"/>
                <a:ea typeface="Arial"/>
                <a:cs typeface="Arial"/>
              </a:rPr>
              <a:t>Ciment en sacs</a:t>
            </a:r>
          </a:p>
        </p:txBody>
      </p:sp>
      <p:sp>
        <p:nvSpPr>
          <p:cNvPr id="9" name="">
            <a:extLst xmlns:a="http://schemas.openxmlformats.org/drawingml/2006/main">
              <a:ext uri="{FF2B5EF4-FFF2-40B4-BE49-F238E27FC236}">
                <a16:creationId xmlns:a16="http://schemas.microsoft.com/office/drawing/2014/main" id="{03E8A1F3-750D-474B-B1D3-F0A7972B6428}"/>
              </a:ext>
            </a:extLst>
          </p:cNvPr>
          <p:cNvSpPr>
            <a:spLocks xmlns:a="http://schemas.openxmlformats.org/drawingml/2006/main" noGrp="1"/>
          </p:cNvSpPr>
          <p:nvPr/>
        </p:nvSpPr>
        <p:spPr>
          <a:xfrm xmlns:a="http://schemas.openxmlformats.org/drawingml/2006/main">
            <a:off x="381000" y="2838450"/>
            <a:ext cx="33813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0">
                <a:solidFill>
                  <a:srgbClr val="243D30"/>
                </a:solidFill>
                <a:latin typeface="Arial"/>
                <a:ea typeface="Arial"/>
                <a:cs typeface="Arial"/>
              </a:defRPr>
            </a:defPPr>
            <a:lvl1pPr>
              <a:defRPr sz="1950" b="0">
                <a:solidFill>
                  <a:srgbClr val="243D30"/>
                </a:solidFill>
                <a:latin typeface="Arial"/>
                <a:ea typeface="Arial"/>
                <a:cs typeface="Arial"/>
              </a:defRPr>
            </a:lvl1pPr>
            <a:lvl2pPr>
              <a:defRPr sz="1950" b="0">
                <a:solidFill>
                  <a:srgbClr val="243D30"/>
                </a:solidFill>
                <a:latin typeface="Arial"/>
                <a:ea typeface="Arial"/>
                <a:cs typeface="Arial"/>
              </a:defRPr>
            </a:lvl2pPr>
            <a:lvl3pPr>
              <a:defRPr sz="1950" b="0">
                <a:solidFill>
                  <a:srgbClr val="243D30"/>
                </a:solidFill>
                <a:latin typeface="Arial"/>
                <a:ea typeface="Arial"/>
                <a:cs typeface="Arial"/>
              </a:defRPr>
            </a:lvl3pPr>
            <a:lvl4pPr>
              <a:defRPr sz="1950" b="0">
                <a:solidFill>
                  <a:srgbClr val="243D30"/>
                </a:solidFill>
                <a:latin typeface="Arial"/>
                <a:ea typeface="Arial"/>
                <a:cs typeface="Arial"/>
              </a:defRPr>
            </a:lvl4pPr>
            <a:lvl5pPr>
              <a:defRPr sz="1950" b="0">
                <a:solidFill>
                  <a:srgbClr val="243D30"/>
                </a:solidFill>
                <a:latin typeface="Arial"/>
                <a:ea typeface="Arial"/>
                <a:cs typeface="Arial"/>
              </a:defRPr>
            </a:lvl5pPr>
            <a:lvl6pPr>
              <a:defRPr sz="1950" b="0">
                <a:solidFill>
                  <a:srgbClr val="243D30"/>
                </a:solidFill>
                <a:latin typeface="Arial"/>
                <a:ea typeface="Arial"/>
                <a:cs typeface="Arial"/>
              </a:defRPr>
            </a:lvl6pPr>
            <a:lvl7pPr>
              <a:defRPr sz="1950" b="0">
                <a:solidFill>
                  <a:srgbClr val="243D30"/>
                </a:solidFill>
                <a:latin typeface="Arial"/>
                <a:ea typeface="Arial"/>
                <a:cs typeface="Arial"/>
              </a:defRPr>
            </a:lvl7pPr>
            <a:lvl8pPr>
              <a:defRPr sz="1950" b="0">
                <a:solidFill>
                  <a:srgbClr val="243D30"/>
                </a:solidFill>
                <a:latin typeface="Arial"/>
                <a:ea typeface="Arial"/>
                <a:cs typeface="Arial"/>
              </a:defRPr>
            </a:lvl8pPr>
            <a:lvl9pPr>
              <a:defRPr sz="1950" b="0">
                <a:solidFill>
                  <a:srgbClr val="243D30"/>
                </a:solidFill>
                <a:latin typeface="Arial"/>
                <a:ea typeface="Arial"/>
                <a:cs typeface="Arial"/>
              </a:defRPr>
            </a:lvl9pPr>
          </a:lstStyle>
          <a:p xmlns:a="http://schemas.openxmlformats.org/drawingml/2006/main">
            <a:pPr>
              <a:defRPr sz="1950" b="0">
                <a:solidFill>
                  <a:srgbClr val="243D30"/>
                </a:solidFill>
                <a:latin typeface="Arial"/>
                <a:ea typeface="Arial"/>
                <a:cs typeface="Arial"/>
              </a:defRPr>
            </a:pPr>
            <a:r>
              <a:rPr sz="1950" b="0">
                <a:solidFill>
                  <a:srgbClr val="243D30"/>
                </a:solidFill>
                <a:latin typeface="Arial"/>
                <a:ea typeface="Arial"/>
                <a:cs typeface="Arial"/>
              </a:rPr>
              <a:t>Chargement des sacs</a:t>
            </a:r>
          </a:p>
          <a:p xmlns:a="http://schemas.openxmlformats.org/drawingml/2006/main">
            <a:pPr>
              <a:defRPr sz="1950" b="0">
                <a:solidFill>
                  <a:srgbClr val="243D30"/>
                </a:solidFill>
                <a:latin typeface="Arial"/>
                <a:ea typeface="Arial"/>
                <a:cs typeface="Arial"/>
              </a:defRPr>
            </a:pPr>
            <a:r>
              <a:rPr sz="1950" b="0">
                <a:solidFill>
                  <a:srgbClr val="243D30"/>
                </a:solidFill>
                <a:latin typeface="Arial"/>
                <a:ea typeface="Arial"/>
                <a:cs typeface="Arial"/>
              </a:rPr>
              <a:t>Poste de chargement dédié</a:t>
            </a:r>
          </a:p>
        </p:txBody>
      </p:sp>
      <p:sp>
        <p:nvSpPr>
          <p:cNvPr id="10" name="">
            <a:extLst xmlns:a="http://schemas.openxmlformats.org/drawingml/2006/main">
              <a:ext uri="{FF2B5EF4-FFF2-40B4-BE49-F238E27FC236}">
                <a16:creationId xmlns:a16="http://schemas.microsoft.com/office/drawing/2014/main" id="{B59F6EBB-7670-4A73-9FE8-1B2FBEB76B97}"/>
              </a:ext>
            </a:extLst>
          </p:cNvPr>
          <p:cNvSpPr>
            <a:spLocks xmlns:a="http://schemas.openxmlformats.org/drawingml/2006/main" noGrp="1"/>
          </p:cNvSpPr>
          <p:nvPr/>
        </p:nvSpPr>
        <p:spPr>
          <a:xfrm xmlns:a="http://schemas.openxmlformats.org/drawingml/2006/main">
            <a:off x="4238625" y="1752600"/>
            <a:ext cx="3571875" cy="76200"/>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A10FB5DA-5AAA-4603-9BD9-8F499922AF86}"/>
              </a:ext>
            </a:extLst>
          </p:cNvPr>
          <p:cNvSpPr>
            <a:spLocks xmlns:a="http://schemas.openxmlformats.org/drawingml/2006/main" noGrp="1"/>
          </p:cNvSpPr>
          <p:nvPr/>
        </p:nvSpPr>
        <p:spPr>
          <a:xfrm xmlns:a="http://schemas.openxmlformats.org/drawingml/2006/main">
            <a:off x="4238625" y="2114550"/>
            <a:ext cx="34766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1">
                <a:solidFill>
                  <a:srgbClr val="004E2B"/>
                </a:solidFill>
                <a:latin typeface="Arial"/>
                <a:ea typeface="Arial"/>
                <a:cs typeface="Arial"/>
              </a:defRPr>
            </a:defPPr>
            <a:lvl1pPr>
              <a:defRPr sz="2325" b="1">
                <a:solidFill>
                  <a:srgbClr val="004E2B"/>
                </a:solidFill>
                <a:latin typeface="Arial"/>
                <a:ea typeface="Arial"/>
                <a:cs typeface="Arial"/>
              </a:defRPr>
            </a:lvl1pPr>
            <a:lvl2pPr>
              <a:defRPr sz="2325" b="1">
                <a:solidFill>
                  <a:srgbClr val="004E2B"/>
                </a:solidFill>
                <a:latin typeface="Arial"/>
                <a:ea typeface="Arial"/>
                <a:cs typeface="Arial"/>
              </a:defRPr>
            </a:lvl2pPr>
            <a:lvl3pPr>
              <a:defRPr sz="2325" b="1">
                <a:solidFill>
                  <a:srgbClr val="004E2B"/>
                </a:solidFill>
                <a:latin typeface="Arial"/>
                <a:ea typeface="Arial"/>
                <a:cs typeface="Arial"/>
              </a:defRPr>
            </a:lvl3pPr>
            <a:lvl4pPr>
              <a:defRPr sz="2325" b="1">
                <a:solidFill>
                  <a:srgbClr val="004E2B"/>
                </a:solidFill>
                <a:latin typeface="Arial"/>
                <a:ea typeface="Arial"/>
                <a:cs typeface="Arial"/>
              </a:defRPr>
            </a:lvl4pPr>
            <a:lvl5pPr>
              <a:defRPr sz="2325" b="1">
                <a:solidFill>
                  <a:srgbClr val="004E2B"/>
                </a:solidFill>
                <a:latin typeface="Arial"/>
                <a:ea typeface="Arial"/>
                <a:cs typeface="Arial"/>
              </a:defRPr>
            </a:lvl5pPr>
            <a:lvl6pPr>
              <a:defRPr sz="2325" b="1">
                <a:solidFill>
                  <a:srgbClr val="004E2B"/>
                </a:solidFill>
                <a:latin typeface="Arial"/>
                <a:ea typeface="Arial"/>
                <a:cs typeface="Arial"/>
              </a:defRPr>
            </a:lvl6pPr>
            <a:lvl7pPr>
              <a:defRPr sz="2325" b="1">
                <a:solidFill>
                  <a:srgbClr val="004E2B"/>
                </a:solidFill>
                <a:latin typeface="Arial"/>
                <a:ea typeface="Arial"/>
                <a:cs typeface="Arial"/>
              </a:defRPr>
            </a:lvl7pPr>
            <a:lvl8pPr>
              <a:defRPr sz="2325" b="1">
                <a:solidFill>
                  <a:srgbClr val="004E2B"/>
                </a:solidFill>
                <a:latin typeface="Arial"/>
                <a:ea typeface="Arial"/>
                <a:cs typeface="Arial"/>
              </a:defRPr>
            </a:lvl8pPr>
            <a:lvl9pPr>
              <a:defRPr sz="2325" b="1">
                <a:solidFill>
                  <a:srgbClr val="004E2B"/>
                </a:solidFill>
                <a:latin typeface="Arial"/>
                <a:ea typeface="Arial"/>
                <a:cs typeface="Arial"/>
              </a:defRPr>
            </a:lvl9pPr>
          </a:lstStyle>
          <a:p xmlns:a="http://schemas.openxmlformats.org/drawingml/2006/main">
            <a:pPr>
              <a:defRPr sz="2325" b="1">
                <a:solidFill>
                  <a:srgbClr val="004E2B"/>
                </a:solidFill>
                <a:latin typeface="Arial"/>
                <a:ea typeface="Arial"/>
                <a:cs typeface="Arial"/>
              </a:defRPr>
            </a:pPr>
            <a:r>
              <a:rPr sz="2325" b="1">
                <a:solidFill>
                  <a:srgbClr val="004E2B"/>
                </a:solidFill>
                <a:latin typeface="Arial"/>
                <a:ea typeface="Arial"/>
                <a:cs typeface="Arial"/>
              </a:rPr>
              <a:t>Ciment en vrac</a:t>
            </a:r>
          </a:p>
        </p:txBody>
      </p:sp>
      <p:sp>
        <p:nvSpPr>
          <p:cNvPr id="12" name="">
            <a:extLst xmlns:a="http://schemas.openxmlformats.org/drawingml/2006/main">
              <a:ext uri="{FF2B5EF4-FFF2-40B4-BE49-F238E27FC236}">
                <a16:creationId xmlns:a16="http://schemas.microsoft.com/office/drawing/2014/main" id="{F20B80BE-B856-401F-BA38-E8E86BE1B017}"/>
              </a:ext>
            </a:extLst>
          </p:cNvPr>
          <p:cNvSpPr>
            <a:spLocks xmlns:a="http://schemas.openxmlformats.org/drawingml/2006/main" noGrp="1"/>
          </p:cNvSpPr>
          <p:nvPr/>
        </p:nvSpPr>
        <p:spPr>
          <a:xfrm xmlns:a="http://schemas.openxmlformats.org/drawingml/2006/main">
            <a:off x="4238625" y="2838450"/>
            <a:ext cx="33813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0">
                <a:solidFill>
                  <a:srgbClr val="243D30"/>
                </a:solidFill>
                <a:latin typeface="Arial"/>
                <a:ea typeface="Arial"/>
                <a:cs typeface="Arial"/>
              </a:defRPr>
            </a:defPPr>
            <a:lvl1pPr>
              <a:defRPr sz="1950" b="0">
                <a:solidFill>
                  <a:srgbClr val="243D30"/>
                </a:solidFill>
                <a:latin typeface="Arial"/>
                <a:ea typeface="Arial"/>
                <a:cs typeface="Arial"/>
              </a:defRPr>
            </a:lvl1pPr>
            <a:lvl2pPr>
              <a:defRPr sz="1950" b="0">
                <a:solidFill>
                  <a:srgbClr val="243D30"/>
                </a:solidFill>
                <a:latin typeface="Arial"/>
                <a:ea typeface="Arial"/>
                <a:cs typeface="Arial"/>
              </a:defRPr>
            </a:lvl2pPr>
            <a:lvl3pPr>
              <a:defRPr sz="1950" b="0">
                <a:solidFill>
                  <a:srgbClr val="243D30"/>
                </a:solidFill>
                <a:latin typeface="Arial"/>
                <a:ea typeface="Arial"/>
                <a:cs typeface="Arial"/>
              </a:defRPr>
            </a:lvl3pPr>
            <a:lvl4pPr>
              <a:defRPr sz="1950" b="0">
                <a:solidFill>
                  <a:srgbClr val="243D30"/>
                </a:solidFill>
                <a:latin typeface="Arial"/>
                <a:ea typeface="Arial"/>
                <a:cs typeface="Arial"/>
              </a:defRPr>
            </a:lvl4pPr>
            <a:lvl5pPr>
              <a:defRPr sz="1950" b="0">
                <a:solidFill>
                  <a:srgbClr val="243D30"/>
                </a:solidFill>
                <a:latin typeface="Arial"/>
                <a:ea typeface="Arial"/>
                <a:cs typeface="Arial"/>
              </a:defRPr>
            </a:lvl5pPr>
            <a:lvl6pPr>
              <a:defRPr sz="1950" b="0">
                <a:solidFill>
                  <a:srgbClr val="243D30"/>
                </a:solidFill>
                <a:latin typeface="Arial"/>
                <a:ea typeface="Arial"/>
                <a:cs typeface="Arial"/>
              </a:defRPr>
            </a:lvl6pPr>
            <a:lvl7pPr>
              <a:defRPr sz="1950" b="0">
                <a:solidFill>
                  <a:srgbClr val="243D30"/>
                </a:solidFill>
                <a:latin typeface="Arial"/>
                <a:ea typeface="Arial"/>
                <a:cs typeface="Arial"/>
              </a:defRPr>
            </a:lvl7pPr>
            <a:lvl8pPr>
              <a:defRPr sz="1950" b="0">
                <a:solidFill>
                  <a:srgbClr val="243D30"/>
                </a:solidFill>
                <a:latin typeface="Arial"/>
                <a:ea typeface="Arial"/>
                <a:cs typeface="Arial"/>
              </a:defRPr>
            </a:lvl8pPr>
            <a:lvl9pPr>
              <a:defRPr sz="1950" b="0">
                <a:solidFill>
                  <a:srgbClr val="243D30"/>
                </a:solidFill>
                <a:latin typeface="Arial"/>
                <a:ea typeface="Arial"/>
                <a:cs typeface="Arial"/>
              </a:defRPr>
            </a:lvl9pPr>
          </a:lstStyle>
          <a:p xmlns:a="http://schemas.openxmlformats.org/drawingml/2006/main">
            <a:pPr>
              <a:defRPr sz="1950" b="0">
                <a:solidFill>
                  <a:srgbClr val="243D30"/>
                </a:solidFill>
                <a:latin typeface="Arial"/>
                <a:ea typeface="Arial"/>
                <a:cs typeface="Arial"/>
              </a:defRPr>
            </a:pPr>
            <a:r>
              <a:rPr sz="1950" b="0">
                <a:solidFill>
                  <a:srgbClr val="243D30"/>
                </a:solidFill>
                <a:latin typeface="Arial"/>
                <a:ea typeface="Arial"/>
                <a:cs typeface="Arial"/>
              </a:rPr>
              <a:t>Chargement du vrac</a:t>
            </a:r>
          </a:p>
          <a:p xmlns:a="http://schemas.openxmlformats.org/drawingml/2006/main">
            <a:pPr>
              <a:defRPr sz="1950" b="0">
                <a:solidFill>
                  <a:srgbClr val="243D30"/>
                </a:solidFill>
                <a:latin typeface="Arial"/>
                <a:ea typeface="Arial"/>
                <a:cs typeface="Arial"/>
              </a:defRPr>
            </a:pPr>
            <a:r>
              <a:rPr sz="1950" b="0">
                <a:solidFill>
                  <a:srgbClr val="243D30"/>
                </a:solidFill>
                <a:latin typeface="Arial"/>
                <a:ea typeface="Arial"/>
                <a:cs typeface="Arial"/>
              </a:rPr>
              <a:t>Point de chargement dédié</a:t>
            </a:r>
          </a:p>
        </p:txBody>
      </p:sp>
      <p:sp>
        <p:nvSpPr>
          <p:cNvPr id="13" name="">
            <a:extLst xmlns:a="http://schemas.openxmlformats.org/drawingml/2006/main">
              <a:ext uri="{FF2B5EF4-FFF2-40B4-BE49-F238E27FC236}">
                <a16:creationId xmlns:a16="http://schemas.microsoft.com/office/drawing/2014/main" id="{0D91EA00-98EC-442C-B164-E71D9F27F0E1}"/>
              </a:ext>
            </a:extLst>
          </p:cNvPr>
          <p:cNvSpPr>
            <a:spLocks xmlns:a="http://schemas.openxmlformats.org/drawingml/2006/main" noGrp="1"/>
          </p:cNvSpPr>
          <p:nvPr/>
        </p:nvSpPr>
        <p:spPr>
          <a:xfrm xmlns:a="http://schemas.openxmlformats.org/drawingml/2006/main">
            <a:off x="8096250" y="1752600"/>
            <a:ext cx="3571875" cy="76200"/>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7D50D28F-6344-46B9-9333-79A5FF3C1CFE}"/>
              </a:ext>
            </a:extLst>
          </p:cNvPr>
          <p:cNvSpPr>
            <a:spLocks xmlns:a="http://schemas.openxmlformats.org/drawingml/2006/main" noGrp="1"/>
          </p:cNvSpPr>
          <p:nvPr/>
        </p:nvSpPr>
        <p:spPr>
          <a:xfrm xmlns:a="http://schemas.openxmlformats.org/drawingml/2006/main">
            <a:off x="8096250" y="2114550"/>
            <a:ext cx="34766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1">
                <a:solidFill>
                  <a:srgbClr val="004E2B"/>
                </a:solidFill>
                <a:latin typeface="Arial"/>
                <a:ea typeface="Arial"/>
                <a:cs typeface="Arial"/>
              </a:defRPr>
            </a:defPPr>
            <a:lvl1pPr>
              <a:defRPr sz="2325" b="1">
                <a:solidFill>
                  <a:srgbClr val="004E2B"/>
                </a:solidFill>
                <a:latin typeface="Arial"/>
                <a:ea typeface="Arial"/>
                <a:cs typeface="Arial"/>
              </a:defRPr>
            </a:lvl1pPr>
            <a:lvl2pPr>
              <a:defRPr sz="2325" b="1">
                <a:solidFill>
                  <a:srgbClr val="004E2B"/>
                </a:solidFill>
                <a:latin typeface="Arial"/>
                <a:ea typeface="Arial"/>
                <a:cs typeface="Arial"/>
              </a:defRPr>
            </a:lvl2pPr>
            <a:lvl3pPr>
              <a:defRPr sz="2325" b="1">
                <a:solidFill>
                  <a:srgbClr val="004E2B"/>
                </a:solidFill>
                <a:latin typeface="Arial"/>
                <a:ea typeface="Arial"/>
                <a:cs typeface="Arial"/>
              </a:defRPr>
            </a:lvl3pPr>
            <a:lvl4pPr>
              <a:defRPr sz="2325" b="1">
                <a:solidFill>
                  <a:srgbClr val="004E2B"/>
                </a:solidFill>
                <a:latin typeface="Arial"/>
                <a:ea typeface="Arial"/>
                <a:cs typeface="Arial"/>
              </a:defRPr>
            </a:lvl4pPr>
            <a:lvl5pPr>
              <a:defRPr sz="2325" b="1">
                <a:solidFill>
                  <a:srgbClr val="004E2B"/>
                </a:solidFill>
                <a:latin typeface="Arial"/>
                <a:ea typeface="Arial"/>
                <a:cs typeface="Arial"/>
              </a:defRPr>
            </a:lvl5pPr>
            <a:lvl6pPr>
              <a:defRPr sz="2325" b="1">
                <a:solidFill>
                  <a:srgbClr val="004E2B"/>
                </a:solidFill>
                <a:latin typeface="Arial"/>
                <a:ea typeface="Arial"/>
                <a:cs typeface="Arial"/>
              </a:defRPr>
            </a:lvl6pPr>
            <a:lvl7pPr>
              <a:defRPr sz="2325" b="1">
                <a:solidFill>
                  <a:srgbClr val="004E2B"/>
                </a:solidFill>
                <a:latin typeface="Arial"/>
                <a:ea typeface="Arial"/>
                <a:cs typeface="Arial"/>
              </a:defRPr>
            </a:lvl7pPr>
            <a:lvl8pPr>
              <a:defRPr sz="2325" b="1">
                <a:solidFill>
                  <a:srgbClr val="004E2B"/>
                </a:solidFill>
                <a:latin typeface="Arial"/>
                <a:ea typeface="Arial"/>
                <a:cs typeface="Arial"/>
              </a:defRPr>
            </a:lvl8pPr>
            <a:lvl9pPr>
              <a:defRPr sz="2325" b="1">
                <a:solidFill>
                  <a:srgbClr val="004E2B"/>
                </a:solidFill>
                <a:latin typeface="Arial"/>
                <a:ea typeface="Arial"/>
                <a:cs typeface="Arial"/>
              </a:defRPr>
            </a:lvl9pPr>
          </a:lstStyle>
          <a:p xmlns:a="http://schemas.openxmlformats.org/drawingml/2006/main">
            <a:pPr>
              <a:defRPr sz="2325" b="1">
                <a:solidFill>
                  <a:srgbClr val="004E2B"/>
                </a:solidFill>
                <a:latin typeface="Arial"/>
                <a:ea typeface="Arial"/>
                <a:cs typeface="Arial"/>
              </a:defRPr>
            </a:pPr>
            <a:r>
              <a:rPr sz="2325" b="1">
                <a:solidFill>
                  <a:srgbClr val="004E2B"/>
                </a:solidFill>
                <a:latin typeface="Arial"/>
                <a:ea typeface="Arial"/>
                <a:cs typeface="Arial"/>
              </a:rPr>
              <a:t>Matières premières</a:t>
            </a:r>
          </a:p>
        </p:txBody>
      </p:sp>
      <p:sp>
        <p:nvSpPr>
          <p:cNvPr id="15" name="">
            <a:extLst xmlns:a="http://schemas.openxmlformats.org/drawingml/2006/main">
              <a:ext uri="{FF2B5EF4-FFF2-40B4-BE49-F238E27FC236}">
                <a16:creationId xmlns:a16="http://schemas.microsoft.com/office/drawing/2014/main" id="{8EB684BD-8F2D-4790-87A2-4667C1774FBA}"/>
              </a:ext>
            </a:extLst>
          </p:cNvPr>
          <p:cNvSpPr>
            <a:spLocks xmlns:a="http://schemas.openxmlformats.org/drawingml/2006/main" noGrp="1"/>
          </p:cNvSpPr>
          <p:nvPr/>
        </p:nvSpPr>
        <p:spPr>
          <a:xfrm xmlns:a="http://schemas.openxmlformats.org/drawingml/2006/main">
            <a:off x="8096250" y="2838450"/>
            <a:ext cx="33813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0">
                <a:solidFill>
                  <a:srgbClr val="243D30"/>
                </a:solidFill>
                <a:latin typeface="Arial"/>
                <a:ea typeface="Arial"/>
                <a:cs typeface="Arial"/>
              </a:defRPr>
            </a:defPPr>
            <a:lvl1pPr>
              <a:defRPr sz="1950" b="0">
                <a:solidFill>
                  <a:srgbClr val="243D30"/>
                </a:solidFill>
                <a:latin typeface="Arial"/>
                <a:ea typeface="Arial"/>
                <a:cs typeface="Arial"/>
              </a:defRPr>
            </a:lvl1pPr>
            <a:lvl2pPr>
              <a:defRPr sz="1950" b="0">
                <a:solidFill>
                  <a:srgbClr val="243D30"/>
                </a:solidFill>
                <a:latin typeface="Arial"/>
                <a:ea typeface="Arial"/>
                <a:cs typeface="Arial"/>
              </a:defRPr>
            </a:lvl2pPr>
            <a:lvl3pPr>
              <a:defRPr sz="1950" b="0">
                <a:solidFill>
                  <a:srgbClr val="243D30"/>
                </a:solidFill>
                <a:latin typeface="Arial"/>
                <a:ea typeface="Arial"/>
                <a:cs typeface="Arial"/>
              </a:defRPr>
            </a:lvl3pPr>
            <a:lvl4pPr>
              <a:defRPr sz="1950" b="0">
                <a:solidFill>
                  <a:srgbClr val="243D30"/>
                </a:solidFill>
                <a:latin typeface="Arial"/>
                <a:ea typeface="Arial"/>
                <a:cs typeface="Arial"/>
              </a:defRPr>
            </a:lvl4pPr>
            <a:lvl5pPr>
              <a:defRPr sz="1950" b="0">
                <a:solidFill>
                  <a:srgbClr val="243D30"/>
                </a:solidFill>
                <a:latin typeface="Arial"/>
                <a:ea typeface="Arial"/>
                <a:cs typeface="Arial"/>
              </a:defRPr>
            </a:lvl5pPr>
            <a:lvl6pPr>
              <a:defRPr sz="1950" b="0">
                <a:solidFill>
                  <a:srgbClr val="243D30"/>
                </a:solidFill>
                <a:latin typeface="Arial"/>
                <a:ea typeface="Arial"/>
                <a:cs typeface="Arial"/>
              </a:defRPr>
            </a:lvl6pPr>
            <a:lvl7pPr>
              <a:defRPr sz="1950" b="0">
                <a:solidFill>
                  <a:srgbClr val="243D30"/>
                </a:solidFill>
                <a:latin typeface="Arial"/>
                <a:ea typeface="Arial"/>
                <a:cs typeface="Arial"/>
              </a:defRPr>
            </a:lvl7pPr>
            <a:lvl8pPr>
              <a:defRPr sz="1950" b="0">
                <a:solidFill>
                  <a:srgbClr val="243D30"/>
                </a:solidFill>
                <a:latin typeface="Arial"/>
                <a:ea typeface="Arial"/>
                <a:cs typeface="Arial"/>
              </a:defRPr>
            </a:lvl8pPr>
            <a:lvl9pPr>
              <a:defRPr sz="1950" b="0">
                <a:solidFill>
                  <a:srgbClr val="243D30"/>
                </a:solidFill>
                <a:latin typeface="Arial"/>
                <a:ea typeface="Arial"/>
                <a:cs typeface="Arial"/>
              </a:defRPr>
            </a:lvl9pPr>
          </a:lstStyle>
          <a:p xmlns:a="http://schemas.openxmlformats.org/drawingml/2006/main">
            <a:pPr>
              <a:defRPr sz="1950" b="0">
                <a:solidFill>
                  <a:srgbClr val="243D30"/>
                </a:solidFill>
                <a:latin typeface="Arial"/>
                <a:ea typeface="Arial"/>
                <a:cs typeface="Arial"/>
              </a:defRPr>
            </a:pPr>
            <a:r>
              <a:rPr sz="1950" b="0">
                <a:solidFill>
                  <a:srgbClr val="243D30"/>
                </a:solidFill>
                <a:latin typeface="Arial"/>
                <a:ea typeface="Arial"/>
                <a:cs typeface="Arial"/>
              </a:rPr>
              <a:t>Déchargement des matières</a:t>
            </a:r>
          </a:p>
          <a:p xmlns:a="http://schemas.openxmlformats.org/drawingml/2006/main">
            <a:pPr>
              <a:defRPr sz="1950" b="0">
                <a:solidFill>
                  <a:srgbClr val="243D30"/>
                </a:solidFill>
                <a:latin typeface="Arial"/>
                <a:ea typeface="Arial"/>
                <a:cs typeface="Arial"/>
              </a:defRPr>
            </a:pPr>
            <a:r>
              <a:rPr sz="1950" b="0">
                <a:solidFill>
                  <a:srgbClr val="243D30"/>
                </a:solidFill>
                <a:latin typeface="Arial"/>
                <a:ea typeface="Arial"/>
                <a:cs typeface="Arial"/>
              </a:rPr>
              <a:t>Zone de réception dédiée</a:t>
            </a:r>
          </a:p>
        </p:txBody>
      </p:sp>
      <p:sp>
        <p:nvSpPr>
          <p:cNvPr id="16" name="">
            <a:extLst xmlns:a="http://schemas.openxmlformats.org/drawingml/2006/main">
              <a:ext uri="{FF2B5EF4-FFF2-40B4-BE49-F238E27FC236}">
                <a16:creationId xmlns:a16="http://schemas.microsoft.com/office/drawing/2014/main" id="{3DEFDB40-2131-4008-8325-D99818ECB20E}"/>
              </a:ext>
            </a:extLst>
          </p:cNvPr>
          <p:cNvSpPr>
            <a:spLocks xmlns:a="http://schemas.openxmlformats.org/drawingml/2006/main" noGrp="1"/>
          </p:cNvSpPr>
          <p:nvPr/>
        </p:nvSpPr>
        <p:spPr>
          <a:xfrm xmlns:a="http://schemas.openxmlformats.org/drawingml/2006/main">
            <a:off x="381000" y="4619625"/>
            <a:ext cx="11239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Toutes les destinations passent par le même contrôle de conformité.</a:t>
            </a:r>
          </a:p>
        </p:txBody>
      </p:sp>
      <p:sp>
        <p:nvSpPr>
          <p:cNvPr id="17" name="">
            <a:extLst xmlns:a="http://schemas.openxmlformats.org/drawingml/2006/main">
              <a:ext uri="{FF2B5EF4-FFF2-40B4-BE49-F238E27FC236}">
                <a16:creationId xmlns:a16="http://schemas.microsoft.com/office/drawing/2014/main" id="{3798CB6F-EF10-40A4-8AB3-11C98BF89E9B}"/>
              </a:ext>
            </a:extLst>
          </p:cNvPr>
          <p:cNvSpPr>
            <a:spLocks xmlns:a="http://schemas.openxmlformats.org/drawingml/2006/main" noGrp="1"/>
          </p:cNvSpPr>
          <p:nvPr/>
        </p:nvSpPr>
        <p:spPr>
          <a:xfrm xmlns:a="http://schemas.openxmlformats.org/drawingml/2006/main">
            <a:off x="381000" y="5524500"/>
            <a:ext cx="11239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Après acceptation, chaque camion rejoint la file de sa destination. Les noms, les points de passage et le nombre de files sont configurables.</a:t>
            </a:r>
          </a:p>
        </p:txBody>
      </p:sp>
    </p:spTree>
    <p:extLst>
      <p:ext uri="{BB962C8B-B14F-4D97-AF65-F5344CB8AC3E}">
        <p14:creationId xmlns:p14="http://schemas.microsoft.com/office/powerpoint/2010/main" val="54810890"/>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B56490E5-E900-4EBB-90F6-789FB9EB8A5E}"/>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35" name="Picture 34" descr="ControlFlot-Conformia.png"/>
          <p:cNvPicPr>
            <a:picLocks noChangeAspect="1"/>
          </p:cNvPicPr>
          <p:nvPr/>
        </p:nvPicPr>
        <p:blipFill>
          <a:blip r:embed="rId8"/>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2DB797D4-D3F6-4168-8922-93ADC37828DD}"/>
              </a:ext>
            </a:extLst>
          </p:cNvPr>
          <p:cNvPicPr>
            <a:picLocks xmlns:a="http://schemas.openxmlformats.org/drawingml/2006/main" noChangeAspect="1"/>
          </p:cNvPicPr>
          <p:nvPr/>
        </p:nvPicPr>
        <p:blipFill>
          <a:blip xmlns:r="http://schemas.openxmlformats.org/officeDocument/2006/relationships" xmlns:a="http://schemas.openxmlformats.org/drawingml/2006/main" r:embed="R49c23ce8e7cf41c8"/>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D26708-EF5B-4D3F-99A9-A29BA79C4F4C}"/>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Une destination prédéfinie, modifiable par un agent</a:t>
            </a:r>
          </a:p>
        </p:txBody>
      </p:sp>
      <p:sp>
        <p:nvSpPr>
          <p:cNvPr id="5" name="">
            <a:extLst xmlns:a="http://schemas.openxmlformats.org/drawingml/2006/main">
              <a:ext uri="{FF2B5EF4-FFF2-40B4-BE49-F238E27FC236}">
                <a16:creationId xmlns:a16="http://schemas.microsoft.com/office/drawing/2014/main" id="{5361B2B0-5BBC-4270-92E3-CE05C8666AD4}"/>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741650e081924859"/>
              </a:rPr>
              <a:t>Conformia.controlflot.com</a:t>
            </a:r>
          </a:p>
        </p:txBody>
      </p:sp>
      <p:sp>
        <p:nvSpPr>
          <p:cNvPr id="6" name="">
            <a:extLst xmlns:a="http://schemas.openxmlformats.org/drawingml/2006/main">
              <a:ext uri="{FF2B5EF4-FFF2-40B4-BE49-F238E27FC236}">
                <a16:creationId xmlns:a16="http://schemas.microsoft.com/office/drawing/2014/main" id="{DC037889-D47C-459C-A698-6287F2B42704}"/>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26</a:t>
            </a:r>
          </a:p>
        </p:txBody>
      </p:sp>
      <p:sp>
        <p:nvSpPr>
          <p:cNvPr id="7" name="">
            <a:extLst xmlns:a="http://schemas.openxmlformats.org/drawingml/2006/main">
              <a:ext uri="{FF2B5EF4-FFF2-40B4-BE49-F238E27FC236}">
                <a16:creationId xmlns:a16="http://schemas.microsoft.com/office/drawing/2014/main" id="{8DA5B2A4-3B8B-445D-9CCC-8157C72883E7}"/>
              </a:ext>
            </a:extLst>
          </p:cNvPr>
          <p:cNvSpPr>
            <a:spLocks xmlns:a="http://schemas.openxmlformats.org/drawingml/2006/main" noGrp="1"/>
          </p:cNvSpPr>
          <p:nvPr/>
        </p:nvSpPr>
        <p:spPr>
          <a:xfrm xmlns:a="http://schemas.openxmlformats.org/drawingml/2006/main">
            <a:off x="381000" y="1495425"/>
            <a:ext cx="7848600" cy="4848225"/>
          </a:xfrm>
          <a:prstGeom xmlns:a="http://schemas.openxmlformats.org/drawingml/2006/main" prst="rect">
            <a:avLst/>
          </a:prstGeom>
          <a:solidFill xmlns:a="http://schemas.openxmlformats.org/drawingml/2006/main">
            <a:srgbClr val="F5F7F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A452B829-293C-4397-9EE7-5178ADD39D79}"/>
              </a:ext>
            </a:extLst>
          </p:cNvPr>
          <p:cNvSpPr>
            <a:spLocks xmlns:a="http://schemas.openxmlformats.org/drawingml/2006/main" noGrp="1"/>
          </p:cNvSpPr>
          <p:nvPr/>
        </p:nvSpPr>
        <p:spPr>
          <a:xfrm xmlns:a="http://schemas.openxmlformats.org/drawingml/2006/main">
            <a:off x="381000" y="1495425"/>
            <a:ext cx="7848600" cy="542925"/>
          </a:xfrm>
          <a:prstGeom xmlns:a="http://schemas.openxmlformats.org/drawingml/2006/main" prst="rect">
            <a:avLst/>
          </a:prstGeom>
          <a:solidFill xmlns:a="http://schemas.openxmlformats.org/drawingml/2006/main">
            <a:srgbClr val="FFFFFF"/>
          </a:solidFill>
          <a:ln xmlns:a="http://schemas.openxmlformats.org/drawingml/2006/main" w="0">
            <a:noFill/>
          </a:ln>
        </p:spPr>
      </p:sp>
      <p:pic xmlns:a="http://schemas.openxmlformats.org/drawingml/2006/main" xmlns:r="http://schemas.openxmlformats.org/officeDocument/2006/relationships">
        <p:nvPicPr>
          <p:cNvPr id="36" name="Picture 35" descr="ControlFlot-Conformia.png"/>
          <p:cNvPicPr>
            <a:picLocks noChangeAspect="1"/>
          </p:cNvPicPr>
          <p:nvPr/>
        </p:nvPicPr>
        <p:blipFill>
          <a:blip r:embed="rId8"/>
          <a:stretch>
            <a:fillRect/>
          </a:stretch>
        </p:blipFill>
        <p:spPr>
          <a:xfrm>
            <a:off x="705899" y="1556100"/>
            <a:ext cx="1179002" cy="393000"/>
          </a:xfrm>
          <a:prstGeom prst="rect">
            <a:avLst/>
          </a:prstGeom>
        </p:spPr>
      </p:pic>
      <p:pic>
        <p:nvPicPr>
          <p:cNvPr id="10" name="">
            <a:extLst xmlns:a="http://schemas.openxmlformats.org/drawingml/2006/main">
              <a:ext uri="{FF2B5EF4-FFF2-40B4-BE49-F238E27FC236}">
                <a16:creationId xmlns:a16="http://schemas.microsoft.com/office/drawing/2014/main" id="{4BAD1576-7C01-4A47-A5AE-5EBAAEA67B04}"/>
              </a:ext>
            </a:extLst>
          </p:cNvPr>
          <p:cNvPicPr>
            <a:picLocks xmlns:a="http://schemas.openxmlformats.org/drawingml/2006/main" noChangeAspect="1"/>
          </p:cNvPicPr>
          <p:nvPr/>
        </p:nvPicPr>
        <p:blipFill>
          <a:blip xmlns:r="http://schemas.openxmlformats.org/officeDocument/2006/relationships" xmlns:a="http://schemas.openxmlformats.org/drawingml/2006/main" r:embed="Re77bda9611844904"/>
          <a:stretch xmlns:a="http://schemas.openxmlformats.org/drawingml/2006/main"/>
        </p:blipFill>
        <p:spPr>
          <a:xfrm xmlns:a="http://schemas.openxmlformats.org/drawingml/2006/main">
            <a:off x="6696774" y="1562100"/>
            <a:ext cx="1198753" cy="4286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8C3F7A9D-1DB8-4E81-A086-7D7929871BD3}"/>
              </a:ext>
            </a:extLst>
          </p:cNvPr>
          <p:cNvSpPr>
            <a:spLocks xmlns:a="http://schemas.openxmlformats.org/drawingml/2006/main" noGrp="1"/>
          </p:cNvSpPr>
          <p:nvPr/>
        </p:nvSpPr>
        <p:spPr>
          <a:xfrm xmlns:a="http://schemas.openxmlformats.org/drawingml/2006/main">
            <a:off x="381000" y="2047875"/>
            <a:ext cx="7848600" cy="323850"/>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C59A661C-EE12-4A25-844D-58B13850C984}"/>
              </a:ext>
            </a:extLst>
          </p:cNvPr>
          <p:cNvSpPr>
            <a:spLocks xmlns:a="http://schemas.openxmlformats.org/drawingml/2006/main" noGrp="1"/>
          </p:cNvSpPr>
          <p:nvPr/>
        </p:nvSpPr>
        <p:spPr>
          <a:xfrm xmlns:a="http://schemas.openxmlformats.org/drawingml/2006/main">
            <a:off x="533400" y="2124075"/>
            <a:ext cx="75247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125" b="0">
                <a:solidFill>
                  <a:srgbClr val="FFFFFF"/>
                </a:solidFill>
                <a:latin typeface="Arial"/>
                <a:ea typeface="Arial"/>
                <a:cs typeface="Arial"/>
              </a:defRPr>
            </a:defPPr>
            <a:lvl1pPr>
              <a:defRPr sz="1125" b="0">
                <a:solidFill>
                  <a:srgbClr val="FFFFFF"/>
                </a:solidFill>
                <a:latin typeface="Arial"/>
                <a:ea typeface="Arial"/>
                <a:cs typeface="Arial"/>
              </a:defRPr>
            </a:lvl1pPr>
            <a:lvl2pPr>
              <a:defRPr sz="1125" b="0">
                <a:solidFill>
                  <a:srgbClr val="FFFFFF"/>
                </a:solidFill>
                <a:latin typeface="Arial"/>
                <a:ea typeface="Arial"/>
                <a:cs typeface="Arial"/>
              </a:defRPr>
            </a:lvl2pPr>
            <a:lvl3pPr>
              <a:defRPr sz="1125" b="0">
                <a:solidFill>
                  <a:srgbClr val="FFFFFF"/>
                </a:solidFill>
                <a:latin typeface="Arial"/>
                <a:ea typeface="Arial"/>
                <a:cs typeface="Arial"/>
              </a:defRPr>
            </a:lvl3pPr>
            <a:lvl4pPr>
              <a:defRPr sz="1125" b="0">
                <a:solidFill>
                  <a:srgbClr val="FFFFFF"/>
                </a:solidFill>
                <a:latin typeface="Arial"/>
                <a:ea typeface="Arial"/>
                <a:cs typeface="Arial"/>
              </a:defRPr>
            </a:lvl4pPr>
            <a:lvl5pPr>
              <a:defRPr sz="1125" b="0">
                <a:solidFill>
                  <a:srgbClr val="FFFFFF"/>
                </a:solidFill>
                <a:latin typeface="Arial"/>
                <a:ea typeface="Arial"/>
                <a:cs typeface="Arial"/>
              </a:defRPr>
            </a:lvl5pPr>
            <a:lvl6pPr>
              <a:defRPr sz="1125" b="0">
                <a:solidFill>
                  <a:srgbClr val="FFFFFF"/>
                </a:solidFill>
                <a:latin typeface="Arial"/>
                <a:ea typeface="Arial"/>
                <a:cs typeface="Arial"/>
              </a:defRPr>
            </a:lvl6pPr>
            <a:lvl7pPr>
              <a:defRPr sz="1125" b="0">
                <a:solidFill>
                  <a:srgbClr val="FFFFFF"/>
                </a:solidFill>
                <a:latin typeface="Arial"/>
                <a:ea typeface="Arial"/>
                <a:cs typeface="Arial"/>
              </a:defRPr>
            </a:lvl7pPr>
            <a:lvl8pPr>
              <a:defRPr sz="1125" b="0">
                <a:solidFill>
                  <a:srgbClr val="FFFFFF"/>
                </a:solidFill>
                <a:latin typeface="Arial"/>
                <a:ea typeface="Arial"/>
                <a:cs typeface="Arial"/>
              </a:defRPr>
            </a:lvl8pPr>
            <a:lvl9pPr>
              <a:defRPr sz="1125" b="0">
                <a:solidFill>
                  <a:srgbClr val="FFFFFF"/>
                </a:solidFill>
                <a:latin typeface="Arial"/>
                <a:ea typeface="Arial"/>
                <a:cs typeface="Arial"/>
              </a:defRPr>
            </a:lvl9pPr>
          </a:lstStyle>
          <a:p xmlns:a="http://schemas.openxmlformats.org/drawingml/2006/main">
            <a:pPr>
              <a:defRPr sz="1125" b="0">
                <a:solidFill>
                  <a:srgbClr val="FFFFFF"/>
                </a:solidFill>
                <a:latin typeface="Arial"/>
                <a:ea typeface="Arial"/>
                <a:cs typeface="Arial"/>
              </a:defRPr>
            </a:pPr>
            <a:r>
              <a:rPr sz="1125" b="0">
                <a:solidFill>
                  <a:srgbClr val="FFFFFF"/>
                </a:solidFill>
                <a:latin typeface="Arial"/>
                <a:ea typeface="Arial"/>
                <a:cs typeface="Arial"/>
              </a:rPr>
              <a:t>Contrôle     File du parking     Appels     À l’intérieur     Entrées et sorties</a:t>
            </a:r>
          </a:p>
        </p:txBody>
      </p:sp>
      <p:sp>
        <p:nvSpPr>
          <p:cNvPr id="13" name="">
            <a:extLst xmlns:a="http://schemas.openxmlformats.org/drawingml/2006/main">
              <a:ext uri="{FF2B5EF4-FFF2-40B4-BE49-F238E27FC236}">
                <a16:creationId xmlns:a16="http://schemas.microsoft.com/office/drawing/2014/main" id="{7A1815FC-208E-491C-83E4-48BA24FBAFB1}"/>
              </a:ext>
            </a:extLst>
          </p:cNvPr>
          <p:cNvSpPr>
            <a:spLocks xmlns:a="http://schemas.openxmlformats.org/drawingml/2006/main" noGrp="1"/>
          </p:cNvSpPr>
          <p:nvPr/>
        </p:nvSpPr>
        <p:spPr>
          <a:xfrm xmlns:a="http://schemas.openxmlformats.org/drawingml/2006/main">
            <a:off x="571500" y="2543175"/>
            <a:ext cx="7429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1">
                <a:solidFill>
                  <a:srgbClr val="004E2B"/>
                </a:solidFill>
                <a:latin typeface="Arial"/>
                <a:ea typeface="Arial"/>
                <a:cs typeface="Arial"/>
              </a:defRPr>
            </a:defPPr>
            <a:lvl1pPr>
              <a:defRPr sz="1875" b="1">
                <a:solidFill>
                  <a:srgbClr val="004E2B"/>
                </a:solidFill>
                <a:latin typeface="Arial"/>
                <a:ea typeface="Arial"/>
                <a:cs typeface="Arial"/>
              </a:defRPr>
            </a:lvl1pPr>
            <a:lvl2pPr>
              <a:defRPr sz="1875" b="1">
                <a:solidFill>
                  <a:srgbClr val="004E2B"/>
                </a:solidFill>
                <a:latin typeface="Arial"/>
                <a:ea typeface="Arial"/>
                <a:cs typeface="Arial"/>
              </a:defRPr>
            </a:lvl2pPr>
            <a:lvl3pPr>
              <a:defRPr sz="1875" b="1">
                <a:solidFill>
                  <a:srgbClr val="004E2B"/>
                </a:solidFill>
                <a:latin typeface="Arial"/>
                <a:ea typeface="Arial"/>
                <a:cs typeface="Arial"/>
              </a:defRPr>
            </a:lvl3pPr>
            <a:lvl4pPr>
              <a:defRPr sz="1875" b="1">
                <a:solidFill>
                  <a:srgbClr val="004E2B"/>
                </a:solidFill>
                <a:latin typeface="Arial"/>
                <a:ea typeface="Arial"/>
                <a:cs typeface="Arial"/>
              </a:defRPr>
            </a:lvl4pPr>
            <a:lvl5pPr>
              <a:defRPr sz="1875" b="1">
                <a:solidFill>
                  <a:srgbClr val="004E2B"/>
                </a:solidFill>
                <a:latin typeface="Arial"/>
                <a:ea typeface="Arial"/>
                <a:cs typeface="Arial"/>
              </a:defRPr>
            </a:lvl5pPr>
            <a:lvl6pPr>
              <a:defRPr sz="1875" b="1">
                <a:solidFill>
                  <a:srgbClr val="004E2B"/>
                </a:solidFill>
                <a:latin typeface="Arial"/>
                <a:ea typeface="Arial"/>
                <a:cs typeface="Arial"/>
              </a:defRPr>
            </a:lvl6pPr>
            <a:lvl7pPr>
              <a:defRPr sz="1875" b="1">
                <a:solidFill>
                  <a:srgbClr val="004E2B"/>
                </a:solidFill>
                <a:latin typeface="Arial"/>
                <a:ea typeface="Arial"/>
                <a:cs typeface="Arial"/>
              </a:defRPr>
            </a:lvl7pPr>
            <a:lvl8pPr>
              <a:defRPr sz="1875" b="1">
                <a:solidFill>
                  <a:srgbClr val="004E2B"/>
                </a:solidFill>
                <a:latin typeface="Arial"/>
                <a:ea typeface="Arial"/>
                <a:cs typeface="Arial"/>
              </a:defRPr>
            </a:lvl8pPr>
            <a:lvl9pPr>
              <a:defRPr sz="1875" b="1">
                <a:solidFill>
                  <a:srgbClr val="004E2B"/>
                </a:solidFill>
                <a:latin typeface="Arial"/>
                <a:ea typeface="Arial"/>
                <a:cs typeface="Arial"/>
              </a:defRPr>
            </a:lvl9pPr>
          </a:lstStyle>
          <a:p xmlns:a="http://schemas.openxmlformats.org/drawingml/2006/main">
            <a:pPr>
              <a:defRPr sz="1875" b="1">
                <a:solidFill>
                  <a:srgbClr val="004E2B"/>
                </a:solidFill>
                <a:latin typeface="Arial"/>
                <a:ea typeface="Arial"/>
                <a:cs typeface="Arial"/>
              </a:defRPr>
            </a:pPr>
            <a:r>
              <a:rPr sz="1875" b="1">
                <a:solidFill>
                  <a:srgbClr val="004E2B"/>
                </a:solidFill>
                <a:latin typeface="Arial"/>
                <a:ea typeface="Arial"/>
                <a:cs typeface="Arial"/>
              </a:rPr>
              <a:t>Destination du passage • Tracteur 12345 A 6</a:t>
            </a:r>
          </a:p>
        </p:txBody>
      </p:sp>
      <p:sp>
        <p:nvSpPr>
          <p:cNvPr id="14" name="">
            <a:extLst xmlns:a="http://schemas.openxmlformats.org/drawingml/2006/main">
              <a:ext uri="{FF2B5EF4-FFF2-40B4-BE49-F238E27FC236}">
                <a16:creationId xmlns:a16="http://schemas.microsoft.com/office/drawing/2014/main" id="{5EB36143-0AA0-4B76-84CD-2E2B8493C916}"/>
              </a:ext>
            </a:extLst>
          </p:cNvPr>
          <p:cNvSpPr>
            <a:spLocks xmlns:a="http://schemas.openxmlformats.org/drawingml/2006/main" noGrp="1"/>
          </p:cNvSpPr>
          <p:nvPr/>
        </p:nvSpPr>
        <p:spPr>
          <a:xfrm xmlns:a="http://schemas.openxmlformats.org/drawingml/2006/main">
            <a:off x="571500" y="6105525"/>
            <a:ext cx="7429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00" b="0">
                <a:solidFill>
                  <a:srgbClr val="69796C"/>
                </a:solidFill>
                <a:latin typeface="Arial"/>
                <a:ea typeface="Arial"/>
                <a:cs typeface="Arial"/>
              </a:defRPr>
            </a:defPPr>
            <a:lvl1pPr>
              <a:defRPr sz="900" b="0">
                <a:solidFill>
                  <a:srgbClr val="69796C"/>
                </a:solidFill>
                <a:latin typeface="Arial"/>
                <a:ea typeface="Arial"/>
                <a:cs typeface="Arial"/>
              </a:defRPr>
            </a:lvl1pPr>
            <a:lvl2pPr>
              <a:defRPr sz="900" b="0">
                <a:solidFill>
                  <a:srgbClr val="69796C"/>
                </a:solidFill>
                <a:latin typeface="Arial"/>
                <a:ea typeface="Arial"/>
                <a:cs typeface="Arial"/>
              </a:defRPr>
            </a:lvl2pPr>
            <a:lvl3pPr>
              <a:defRPr sz="900" b="0">
                <a:solidFill>
                  <a:srgbClr val="69796C"/>
                </a:solidFill>
                <a:latin typeface="Arial"/>
                <a:ea typeface="Arial"/>
                <a:cs typeface="Arial"/>
              </a:defRPr>
            </a:lvl3pPr>
            <a:lvl4pPr>
              <a:defRPr sz="900" b="0">
                <a:solidFill>
                  <a:srgbClr val="69796C"/>
                </a:solidFill>
                <a:latin typeface="Arial"/>
                <a:ea typeface="Arial"/>
                <a:cs typeface="Arial"/>
              </a:defRPr>
            </a:lvl4pPr>
            <a:lvl5pPr>
              <a:defRPr sz="900" b="0">
                <a:solidFill>
                  <a:srgbClr val="69796C"/>
                </a:solidFill>
                <a:latin typeface="Arial"/>
                <a:ea typeface="Arial"/>
                <a:cs typeface="Arial"/>
              </a:defRPr>
            </a:lvl5pPr>
            <a:lvl6pPr>
              <a:defRPr sz="900" b="0">
                <a:solidFill>
                  <a:srgbClr val="69796C"/>
                </a:solidFill>
                <a:latin typeface="Arial"/>
                <a:ea typeface="Arial"/>
                <a:cs typeface="Arial"/>
              </a:defRPr>
            </a:lvl6pPr>
            <a:lvl7pPr>
              <a:defRPr sz="900" b="0">
                <a:solidFill>
                  <a:srgbClr val="69796C"/>
                </a:solidFill>
                <a:latin typeface="Arial"/>
                <a:ea typeface="Arial"/>
                <a:cs typeface="Arial"/>
              </a:defRPr>
            </a:lvl7pPr>
            <a:lvl8pPr>
              <a:defRPr sz="900" b="0">
                <a:solidFill>
                  <a:srgbClr val="69796C"/>
                </a:solidFill>
                <a:latin typeface="Arial"/>
                <a:ea typeface="Arial"/>
                <a:cs typeface="Arial"/>
              </a:defRPr>
            </a:lvl8pPr>
            <a:lvl9pPr>
              <a:defRPr sz="900" b="0">
                <a:solidFill>
                  <a:srgbClr val="69796C"/>
                </a:solidFill>
                <a:latin typeface="Arial"/>
                <a:ea typeface="Arial"/>
                <a:cs typeface="Arial"/>
              </a:defRPr>
            </a:lvl9pPr>
          </a:lstStyle>
          <a:p xmlns:a="http://schemas.openxmlformats.org/drawingml/2006/main">
            <a:pPr>
              <a:defRPr sz="900" b="0">
                <a:solidFill>
                  <a:srgbClr val="69796C"/>
                </a:solidFill>
                <a:latin typeface="Arial"/>
                <a:ea typeface="Arial"/>
                <a:cs typeface="Arial"/>
              </a:defRPr>
            </a:pPr>
            <a:r>
              <a:rPr sz="900" b="0">
                <a:solidFill>
                  <a:srgbClr val="69796C"/>
                </a:solidFill>
                <a:latin typeface="Arial"/>
                <a:ea typeface="Arial"/>
                <a:cs typeface="Arial"/>
              </a:rPr>
              <a:t>MAQUETTE • DONNÉES FICTIVES</a:t>
            </a:r>
          </a:p>
        </p:txBody>
      </p:sp>
      <p:sp>
        <p:nvSpPr>
          <p:cNvPr id="15" name="">
            <a:extLst xmlns:a="http://schemas.openxmlformats.org/drawingml/2006/main">
              <a:ext uri="{FF2B5EF4-FFF2-40B4-BE49-F238E27FC236}">
                <a16:creationId xmlns:a16="http://schemas.microsoft.com/office/drawing/2014/main" id="{2711EF79-1913-4B22-88E0-3C2A7D299494}"/>
              </a:ext>
            </a:extLst>
          </p:cNvPr>
          <p:cNvSpPr>
            <a:spLocks xmlns:a="http://schemas.openxmlformats.org/drawingml/2006/main" noGrp="1"/>
          </p:cNvSpPr>
          <p:nvPr/>
        </p:nvSpPr>
        <p:spPr>
          <a:xfrm xmlns:a="http://schemas.openxmlformats.org/drawingml/2006/main">
            <a:off x="571500" y="3095625"/>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19F5B3B3-51B7-4F8A-AFAE-8698AABFFA09}"/>
              </a:ext>
            </a:extLst>
          </p:cNvPr>
          <p:cNvSpPr>
            <a:spLocks xmlns:a="http://schemas.openxmlformats.org/drawingml/2006/main" noGrp="1"/>
          </p:cNvSpPr>
          <p:nvPr/>
        </p:nvSpPr>
        <p:spPr>
          <a:xfrm xmlns:a="http://schemas.openxmlformats.org/drawingml/2006/main">
            <a:off x="704850" y="3190875"/>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Destination habituelle</a:t>
            </a:r>
          </a:p>
        </p:txBody>
      </p:sp>
      <p:sp>
        <p:nvSpPr>
          <p:cNvPr id="17" name="">
            <a:extLst xmlns:a="http://schemas.openxmlformats.org/drawingml/2006/main">
              <a:ext uri="{FF2B5EF4-FFF2-40B4-BE49-F238E27FC236}">
                <a16:creationId xmlns:a16="http://schemas.microsoft.com/office/drawing/2014/main" id="{0788C7C0-093B-4F28-B16C-37A5D7B9410E}"/>
              </a:ext>
            </a:extLst>
          </p:cNvPr>
          <p:cNvSpPr>
            <a:spLocks xmlns:a="http://schemas.openxmlformats.org/drawingml/2006/main" noGrp="1"/>
          </p:cNvSpPr>
          <p:nvPr/>
        </p:nvSpPr>
        <p:spPr>
          <a:xfrm xmlns:a="http://schemas.openxmlformats.org/drawingml/2006/main">
            <a:off x="3238500" y="3190875"/>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Ciment en sacs</a:t>
            </a:r>
          </a:p>
        </p:txBody>
      </p:sp>
      <p:sp>
        <p:nvSpPr>
          <p:cNvPr id="18" name="">
            <a:extLst xmlns:a="http://schemas.openxmlformats.org/drawingml/2006/main">
              <a:ext uri="{FF2B5EF4-FFF2-40B4-BE49-F238E27FC236}">
                <a16:creationId xmlns:a16="http://schemas.microsoft.com/office/drawing/2014/main" id="{A56CCC08-5141-4057-917D-7BB5D034F51A}"/>
              </a:ext>
            </a:extLst>
          </p:cNvPr>
          <p:cNvSpPr>
            <a:spLocks xmlns:a="http://schemas.openxmlformats.org/drawingml/2006/main" noGrp="1"/>
          </p:cNvSpPr>
          <p:nvPr/>
        </p:nvSpPr>
        <p:spPr>
          <a:xfrm xmlns:a="http://schemas.openxmlformats.org/drawingml/2006/main">
            <a:off x="6257925" y="3190875"/>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Prédéfinie</a:t>
            </a:r>
          </a:p>
        </p:txBody>
      </p:sp>
      <p:sp>
        <p:nvSpPr>
          <p:cNvPr id="19" name="">
            <a:extLst xmlns:a="http://schemas.openxmlformats.org/drawingml/2006/main">
              <a:ext uri="{FF2B5EF4-FFF2-40B4-BE49-F238E27FC236}">
                <a16:creationId xmlns:a16="http://schemas.microsoft.com/office/drawing/2014/main" id="{42EB9118-5BE6-4280-AF7A-01E8F2A1FC6F}"/>
              </a:ext>
            </a:extLst>
          </p:cNvPr>
          <p:cNvSpPr>
            <a:spLocks xmlns:a="http://schemas.openxmlformats.org/drawingml/2006/main" noGrp="1"/>
          </p:cNvSpPr>
          <p:nvPr/>
        </p:nvSpPr>
        <p:spPr>
          <a:xfrm xmlns:a="http://schemas.openxmlformats.org/drawingml/2006/main">
            <a:off x="571500" y="3638550"/>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F2B0C778-F906-4CB6-83CC-887DE2DD2AE0}"/>
              </a:ext>
            </a:extLst>
          </p:cNvPr>
          <p:cNvSpPr>
            <a:spLocks xmlns:a="http://schemas.openxmlformats.org/drawingml/2006/main" noGrp="1"/>
          </p:cNvSpPr>
          <p:nvPr/>
        </p:nvSpPr>
        <p:spPr>
          <a:xfrm xmlns:a="http://schemas.openxmlformats.org/drawingml/2006/main">
            <a:off x="704850" y="3733800"/>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Destination du passage</a:t>
            </a:r>
          </a:p>
        </p:txBody>
      </p:sp>
      <p:sp>
        <p:nvSpPr>
          <p:cNvPr id="21" name="">
            <a:extLst xmlns:a="http://schemas.openxmlformats.org/drawingml/2006/main">
              <a:ext uri="{FF2B5EF4-FFF2-40B4-BE49-F238E27FC236}">
                <a16:creationId xmlns:a16="http://schemas.microsoft.com/office/drawing/2014/main" id="{46A39717-28DB-4B25-97B5-616D28E97E2D}"/>
              </a:ext>
            </a:extLst>
          </p:cNvPr>
          <p:cNvSpPr>
            <a:spLocks xmlns:a="http://schemas.openxmlformats.org/drawingml/2006/main" noGrp="1"/>
          </p:cNvSpPr>
          <p:nvPr/>
        </p:nvSpPr>
        <p:spPr>
          <a:xfrm xmlns:a="http://schemas.openxmlformats.org/drawingml/2006/main">
            <a:off x="3238500" y="3733800"/>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Ciment en sacs</a:t>
            </a:r>
          </a:p>
        </p:txBody>
      </p:sp>
      <p:sp>
        <p:nvSpPr>
          <p:cNvPr id="22" name="">
            <a:extLst xmlns:a="http://schemas.openxmlformats.org/drawingml/2006/main">
              <a:ext uri="{FF2B5EF4-FFF2-40B4-BE49-F238E27FC236}">
                <a16:creationId xmlns:a16="http://schemas.microsoft.com/office/drawing/2014/main" id="{F3C4336C-D0B1-4373-819D-A92A269A9587}"/>
              </a:ext>
            </a:extLst>
          </p:cNvPr>
          <p:cNvSpPr>
            <a:spLocks xmlns:a="http://schemas.openxmlformats.org/drawingml/2006/main" noGrp="1"/>
          </p:cNvSpPr>
          <p:nvPr/>
        </p:nvSpPr>
        <p:spPr>
          <a:xfrm xmlns:a="http://schemas.openxmlformats.org/drawingml/2006/main">
            <a:off x="6257925" y="3733800"/>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À confirmer</a:t>
            </a:r>
          </a:p>
        </p:txBody>
      </p:sp>
      <p:sp>
        <p:nvSpPr>
          <p:cNvPr id="23" name="">
            <a:extLst xmlns:a="http://schemas.openxmlformats.org/drawingml/2006/main">
              <a:ext uri="{FF2B5EF4-FFF2-40B4-BE49-F238E27FC236}">
                <a16:creationId xmlns:a16="http://schemas.microsoft.com/office/drawing/2014/main" id="{A2A16F97-C07B-49DB-9FB5-D297CC3FD9E1}"/>
              </a:ext>
            </a:extLst>
          </p:cNvPr>
          <p:cNvSpPr>
            <a:spLocks xmlns:a="http://schemas.openxmlformats.org/drawingml/2006/main" noGrp="1"/>
          </p:cNvSpPr>
          <p:nvPr/>
        </p:nvSpPr>
        <p:spPr>
          <a:xfrm xmlns:a="http://schemas.openxmlformats.org/drawingml/2006/main">
            <a:off x="571500" y="4181475"/>
            <a:ext cx="7467600" cy="46672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E4AD9CBB-DCB9-46A8-AAEF-04E44CBED665}"/>
              </a:ext>
            </a:extLst>
          </p:cNvPr>
          <p:cNvSpPr>
            <a:spLocks xmlns:a="http://schemas.openxmlformats.org/drawingml/2006/main" noGrp="1"/>
          </p:cNvSpPr>
          <p:nvPr/>
        </p:nvSpPr>
        <p:spPr>
          <a:xfrm xmlns:a="http://schemas.openxmlformats.org/drawingml/2006/main">
            <a:off x="704850" y="4276725"/>
            <a:ext cx="2428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243D30"/>
                </a:solidFill>
                <a:latin typeface="Arial"/>
                <a:ea typeface="Arial"/>
                <a:cs typeface="Arial"/>
              </a:defRPr>
            </a:defPPr>
            <a:lvl1pPr>
              <a:defRPr sz="1425" b="1">
                <a:solidFill>
                  <a:srgbClr val="243D30"/>
                </a:solidFill>
                <a:latin typeface="Arial"/>
                <a:ea typeface="Arial"/>
                <a:cs typeface="Arial"/>
              </a:defRPr>
            </a:lvl1pPr>
            <a:lvl2pPr>
              <a:defRPr sz="1425" b="1">
                <a:solidFill>
                  <a:srgbClr val="243D30"/>
                </a:solidFill>
                <a:latin typeface="Arial"/>
                <a:ea typeface="Arial"/>
                <a:cs typeface="Arial"/>
              </a:defRPr>
            </a:lvl2pPr>
            <a:lvl3pPr>
              <a:defRPr sz="1425" b="1">
                <a:solidFill>
                  <a:srgbClr val="243D30"/>
                </a:solidFill>
                <a:latin typeface="Arial"/>
                <a:ea typeface="Arial"/>
                <a:cs typeface="Arial"/>
              </a:defRPr>
            </a:lvl3pPr>
            <a:lvl4pPr>
              <a:defRPr sz="1425" b="1">
                <a:solidFill>
                  <a:srgbClr val="243D30"/>
                </a:solidFill>
                <a:latin typeface="Arial"/>
                <a:ea typeface="Arial"/>
                <a:cs typeface="Arial"/>
              </a:defRPr>
            </a:lvl4pPr>
            <a:lvl5pPr>
              <a:defRPr sz="1425" b="1">
                <a:solidFill>
                  <a:srgbClr val="243D30"/>
                </a:solidFill>
                <a:latin typeface="Arial"/>
                <a:ea typeface="Arial"/>
                <a:cs typeface="Arial"/>
              </a:defRPr>
            </a:lvl5pPr>
            <a:lvl6pPr>
              <a:defRPr sz="1425" b="1">
                <a:solidFill>
                  <a:srgbClr val="243D30"/>
                </a:solidFill>
                <a:latin typeface="Arial"/>
                <a:ea typeface="Arial"/>
                <a:cs typeface="Arial"/>
              </a:defRPr>
            </a:lvl6pPr>
            <a:lvl7pPr>
              <a:defRPr sz="1425" b="1">
                <a:solidFill>
                  <a:srgbClr val="243D30"/>
                </a:solidFill>
                <a:latin typeface="Arial"/>
                <a:ea typeface="Arial"/>
                <a:cs typeface="Arial"/>
              </a:defRPr>
            </a:lvl7pPr>
            <a:lvl8pPr>
              <a:defRPr sz="1425" b="1">
                <a:solidFill>
                  <a:srgbClr val="243D30"/>
                </a:solidFill>
                <a:latin typeface="Arial"/>
                <a:ea typeface="Arial"/>
                <a:cs typeface="Arial"/>
              </a:defRPr>
            </a:lvl8pPr>
            <a:lvl9pPr>
              <a:defRPr sz="1425" b="1">
                <a:solidFill>
                  <a:srgbClr val="243D30"/>
                </a:solidFill>
                <a:latin typeface="Arial"/>
                <a:ea typeface="Arial"/>
                <a:cs typeface="Arial"/>
              </a:defRPr>
            </a:lvl9pPr>
          </a:lstStyle>
          <a:p xmlns:a="http://schemas.openxmlformats.org/drawingml/2006/main">
            <a:pPr>
              <a:defRPr sz="1425" b="1">
                <a:solidFill>
                  <a:srgbClr val="243D30"/>
                </a:solidFill>
                <a:latin typeface="Arial"/>
                <a:ea typeface="Arial"/>
                <a:cs typeface="Arial"/>
              </a:defRPr>
            </a:pPr>
            <a:r>
              <a:rPr sz="1425" b="1">
                <a:solidFill>
                  <a:srgbClr val="243D30"/>
                </a:solidFill>
                <a:latin typeface="Arial"/>
                <a:ea typeface="Arial"/>
                <a:cs typeface="Arial"/>
              </a:rPr>
              <a:t>Agent CIMAR</a:t>
            </a:r>
          </a:p>
        </p:txBody>
      </p:sp>
      <p:sp>
        <p:nvSpPr>
          <p:cNvPr id="25" name="">
            <a:extLst xmlns:a="http://schemas.openxmlformats.org/drawingml/2006/main">
              <a:ext uri="{FF2B5EF4-FFF2-40B4-BE49-F238E27FC236}">
                <a16:creationId xmlns:a16="http://schemas.microsoft.com/office/drawing/2014/main" id="{CFE45A10-D7DA-40E5-9021-C11EBFCD3FC1}"/>
              </a:ext>
            </a:extLst>
          </p:cNvPr>
          <p:cNvSpPr>
            <a:spLocks xmlns:a="http://schemas.openxmlformats.org/drawingml/2006/main" noGrp="1"/>
          </p:cNvSpPr>
          <p:nvPr/>
        </p:nvSpPr>
        <p:spPr>
          <a:xfrm xmlns:a="http://schemas.openxmlformats.org/drawingml/2006/main">
            <a:off x="3238500" y="4276725"/>
            <a:ext cx="2952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0">
                <a:solidFill>
                  <a:srgbClr val="243D30"/>
                </a:solidFill>
                <a:latin typeface="Arial"/>
                <a:ea typeface="Arial"/>
                <a:cs typeface="Arial"/>
              </a:defRPr>
            </a:defPPr>
            <a:lvl1pPr>
              <a:defRPr sz="1425" b="0">
                <a:solidFill>
                  <a:srgbClr val="243D30"/>
                </a:solidFill>
                <a:latin typeface="Arial"/>
                <a:ea typeface="Arial"/>
                <a:cs typeface="Arial"/>
              </a:defRPr>
            </a:lvl1pPr>
            <a:lvl2pPr>
              <a:defRPr sz="1425" b="0">
                <a:solidFill>
                  <a:srgbClr val="243D30"/>
                </a:solidFill>
                <a:latin typeface="Arial"/>
                <a:ea typeface="Arial"/>
                <a:cs typeface="Arial"/>
              </a:defRPr>
            </a:lvl2pPr>
            <a:lvl3pPr>
              <a:defRPr sz="1425" b="0">
                <a:solidFill>
                  <a:srgbClr val="243D30"/>
                </a:solidFill>
                <a:latin typeface="Arial"/>
                <a:ea typeface="Arial"/>
                <a:cs typeface="Arial"/>
              </a:defRPr>
            </a:lvl3pPr>
            <a:lvl4pPr>
              <a:defRPr sz="1425" b="0">
                <a:solidFill>
                  <a:srgbClr val="243D30"/>
                </a:solidFill>
                <a:latin typeface="Arial"/>
                <a:ea typeface="Arial"/>
                <a:cs typeface="Arial"/>
              </a:defRPr>
            </a:lvl4pPr>
            <a:lvl5pPr>
              <a:defRPr sz="1425" b="0">
                <a:solidFill>
                  <a:srgbClr val="243D30"/>
                </a:solidFill>
                <a:latin typeface="Arial"/>
                <a:ea typeface="Arial"/>
                <a:cs typeface="Arial"/>
              </a:defRPr>
            </a:lvl5pPr>
            <a:lvl6pPr>
              <a:defRPr sz="1425" b="0">
                <a:solidFill>
                  <a:srgbClr val="243D30"/>
                </a:solidFill>
                <a:latin typeface="Arial"/>
                <a:ea typeface="Arial"/>
                <a:cs typeface="Arial"/>
              </a:defRPr>
            </a:lvl6pPr>
            <a:lvl7pPr>
              <a:defRPr sz="1425" b="0">
                <a:solidFill>
                  <a:srgbClr val="243D30"/>
                </a:solidFill>
                <a:latin typeface="Arial"/>
                <a:ea typeface="Arial"/>
                <a:cs typeface="Arial"/>
              </a:defRPr>
            </a:lvl7pPr>
            <a:lvl8pPr>
              <a:defRPr sz="1425" b="0">
                <a:solidFill>
                  <a:srgbClr val="243D30"/>
                </a:solidFill>
                <a:latin typeface="Arial"/>
                <a:ea typeface="Arial"/>
                <a:cs typeface="Arial"/>
              </a:defRPr>
            </a:lvl8pPr>
            <a:lvl9pPr>
              <a:defRPr sz="1425" b="0">
                <a:solidFill>
                  <a:srgbClr val="243D30"/>
                </a:solidFill>
                <a:latin typeface="Arial"/>
                <a:ea typeface="Arial"/>
                <a:cs typeface="Arial"/>
              </a:defRPr>
            </a:lvl9pPr>
          </a:lstStyle>
          <a:p xmlns:a="http://schemas.openxmlformats.org/drawingml/2006/main">
            <a:pPr>
              <a:defRPr sz="1425" b="0">
                <a:solidFill>
                  <a:srgbClr val="243D30"/>
                </a:solidFill>
                <a:latin typeface="Arial"/>
                <a:ea typeface="Arial"/>
                <a:cs typeface="Arial"/>
              </a:defRPr>
            </a:pPr>
            <a:r>
              <a:rPr sz="1425" b="0">
                <a:solidFill>
                  <a:srgbClr val="243D30"/>
                </a:solidFill>
                <a:latin typeface="Arial"/>
                <a:ea typeface="Arial"/>
                <a:cs typeface="Arial"/>
              </a:rPr>
              <a:t>Choisir une autre destination</a:t>
            </a:r>
          </a:p>
        </p:txBody>
      </p:sp>
      <p:sp>
        <p:nvSpPr>
          <p:cNvPr id="26" name="">
            <a:extLst xmlns:a="http://schemas.openxmlformats.org/drawingml/2006/main">
              <a:ext uri="{FF2B5EF4-FFF2-40B4-BE49-F238E27FC236}">
                <a16:creationId xmlns:a16="http://schemas.microsoft.com/office/drawing/2014/main" id="{1776FBB6-3369-4631-8912-C8DD13C6B217}"/>
              </a:ext>
            </a:extLst>
          </p:cNvPr>
          <p:cNvSpPr>
            <a:spLocks xmlns:a="http://schemas.openxmlformats.org/drawingml/2006/main" noGrp="1"/>
          </p:cNvSpPr>
          <p:nvPr/>
        </p:nvSpPr>
        <p:spPr>
          <a:xfrm xmlns:a="http://schemas.openxmlformats.org/drawingml/2006/main">
            <a:off x="6257925" y="4276725"/>
            <a:ext cx="166687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Avec motif</a:t>
            </a:r>
          </a:p>
        </p:txBody>
      </p:sp>
      <p:sp>
        <p:nvSpPr>
          <p:cNvPr id="27" name="">
            <a:extLst xmlns:a="http://schemas.openxmlformats.org/drawingml/2006/main">
              <a:ext uri="{FF2B5EF4-FFF2-40B4-BE49-F238E27FC236}">
                <a16:creationId xmlns:a16="http://schemas.microsoft.com/office/drawing/2014/main" id="{CE25FC74-3C53-4BC4-813E-B91D9A5DA1A6}"/>
              </a:ext>
            </a:extLst>
          </p:cNvPr>
          <p:cNvSpPr>
            <a:spLocks xmlns:a="http://schemas.openxmlformats.org/drawingml/2006/main" noGrp="1"/>
          </p:cNvSpPr>
          <p:nvPr/>
        </p:nvSpPr>
        <p:spPr>
          <a:xfrm xmlns:a="http://schemas.openxmlformats.org/drawingml/2006/main">
            <a:off x="571500" y="4924425"/>
            <a:ext cx="7467600" cy="628650"/>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E3455E3C-2435-46AD-8B85-924848237612}"/>
              </a:ext>
            </a:extLst>
          </p:cNvPr>
          <p:cNvSpPr>
            <a:spLocks xmlns:a="http://schemas.openxmlformats.org/drawingml/2006/main" noGrp="1"/>
          </p:cNvSpPr>
          <p:nvPr/>
        </p:nvSpPr>
        <p:spPr>
          <a:xfrm xmlns:a="http://schemas.openxmlformats.org/drawingml/2006/main">
            <a:off x="781050" y="5105400"/>
            <a:ext cx="7048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1">
                <a:solidFill>
                  <a:srgbClr val="FFFFFF"/>
                </a:solidFill>
                <a:latin typeface="Arial"/>
                <a:ea typeface="Arial"/>
                <a:cs typeface="Arial"/>
              </a:defRPr>
            </a:defPPr>
            <a:lvl1pPr>
              <a:defRPr sz="1725" b="1">
                <a:solidFill>
                  <a:srgbClr val="FFFFFF"/>
                </a:solidFill>
                <a:latin typeface="Arial"/>
                <a:ea typeface="Arial"/>
                <a:cs typeface="Arial"/>
              </a:defRPr>
            </a:lvl1pPr>
            <a:lvl2pPr>
              <a:defRPr sz="1725" b="1">
                <a:solidFill>
                  <a:srgbClr val="FFFFFF"/>
                </a:solidFill>
                <a:latin typeface="Arial"/>
                <a:ea typeface="Arial"/>
                <a:cs typeface="Arial"/>
              </a:defRPr>
            </a:lvl2pPr>
            <a:lvl3pPr>
              <a:defRPr sz="1725" b="1">
                <a:solidFill>
                  <a:srgbClr val="FFFFFF"/>
                </a:solidFill>
                <a:latin typeface="Arial"/>
                <a:ea typeface="Arial"/>
                <a:cs typeface="Arial"/>
              </a:defRPr>
            </a:lvl3pPr>
            <a:lvl4pPr>
              <a:defRPr sz="1725" b="1">
                <a:solidFill>
                  <a:srgbClr val="FFFFFF"/>
                </a:solidFill>
                <a:latin typeface="Arial"/>
                <a:ea typeface="Arial"/>
                <a:cs typeface="Arial"/>
              </a:defRPr>
            </a:lvl4pPr>
            <a:lvl5pPr>
              <a:defRPr sz="1725" b="1">
                <a:solidFill>
                  <a:srgbClr val="FFFFFF"/>
                </a:solidFill>
                <a:latin typeface="Arial"/>
                <a:ea typeface="Arial"/>
                <a:cs typeface="Arial"/>
              </a:defRPr>
            </a:lvl5pPr>
            <a:lvl6pPr>
              <a:defRPr sz="1725" b="1">
                <a:solidFill>
                  <a:srgbClr val="FFFFFF"/>
                </a:solidFill>
                <a:latin typeface="Arial"/>
                <a:ea typeface="Arial"/>
                <a:cs typeface="Arial"/>
              </a:defRPr>
            </a:lvl6pPr>
            <a:lvl7pPr>
              <a:defRPr sz="1725" b="1">
                <a:solidFill>
                  <a:srgbClr val="FFFFFF"/>
                </a:solidFill>
                <a:latin typeface="Arial"/>
                <a:ea typeface="Arial"/>
                <a:cs typeface="Arial"/>
              </a:defRPr>
            </a:lvl7pPr>
            <a:lvl8pPr>
              <a:defRPr sz="1725" b="1">
                <a:solidFill>
                  <a:srgbClr val="FFFFFF"/>
                </a:solidFill>
                <a:latin typeface="Arial"/>
                <a:ea typeface="Arial"/>
                <a:cs typeface="Arial"/>
              </a:defRPr>
            </a:lvl8pPr>
            <a:lvl9pPr>
              <a:defRPr sz="1725" b="1">
                <a:solidFill>
                  <a:srgbClr val="FFFFFF"/>
                </a:solidFill>
                <a:latin typeface="Arial"/>
                <a:ea typeface="Arial"/>
                <a:cs typeface="Arial"/>
              </a:defRPr>
            </a:lvl9pPr>
          </a:lstStyle>
          <a:p xmlns:a="http://schemas.openxmlformats.org/drawingml/2006/main">
            <a:pPr>
              <a:defRPr sz="1725" b="1">
                <a:solidFill>
                  <a:srgbClr val="FFFFFF"/>
                </a:solidFill>
                <a:latin typeface="Arial"/>
                <a:ea typeface="Arial"/>
                <a:cs typeface="Arial"/>
              </a:defRPr>
            </a:pPr>
            <a:r>
              <a:rPr sz="1725" b="1">
                <a:solidFill>
                  <a:srgbClr val="FFFFFF"/>
                </a:solidFill>
                <a:latin typeface="Arial"/>
                <a:ea typeface="Arial"/>
                <a:cs typeface="Arial"/>
              </a:rPr>
              <a:t>VALIDER LA DESTINATION ET LA MISE EN FILE</a:t>
            </a:r>
          </a:p>
        </p:txBody>
      </p:sp>
      <p:sp>
        <p:nvSpPr>
          <p:cNvPr id="29" name="">
            <a:extLst xmlns:a="http://schemas.openxmlformats.org/drawingml/2006/main">
              <a:ext uri="{FF2B5EF4-FFF2-40B4-BE49-F238E27FC236}">
                <a16:creationId xmlns:a16="http://schemas.microsoft.com/office/drawing/2014/main" id="{8C63ABA5-40DA-49DA-8182-2EC2C8377E55}"/>
              </a:ext>
            </a:extLst>
          </p:cNvPr>
          <p:cNvSpPr>
            <a:spLocks xmlns:a="http://schemas.openxmlformats.org/drawingml/2006/main" noGrp="1"/>
          </p:cNvSpPr>
          <p:nvPr/>
        </p:nvSpPr>
        <p:spPr>
          <a:xfrm xmlns:a="http://schemas.openxmlformats.org/drawingml/2006/main">
            <a:off x="571500" y="5724525"/>
            <a:ext cx="7429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1">
                <a:solidFill>
                  <a:srgbClr val="004E2B"/>
                </a:solidFill>
                <a:latin typeface="Arial"/>
                <a:ea typeface="Arial"/>
                <a:cs typeface="Arial"/>
              </a:defRPr>
            </a:defPPr>
            <a:lvl1pPr>
              <a:defRPr sz="1350" b="1">
                <a:solidFill>
                  <a:srgbClr val="004E2B"/>
                </a:solidFill>
                <a:latin typeface="Arial"/>
                <a:ea typeface="Arial"/>
                <a:cs typeface="Arial"/>
              </a:defRPr>
            </a:lvl1pPr>
            <a:lvl2pPr>
              <a:defRPr sz="1350" b="1">
                <a:solidFill>
                  <a:srgbClr val="004E2B"/>
                </a:solidFill>
                <a:latin typeface="Arial"/>
                <a:ea typeface="Arial"/>
                <a:cs typeface="Arial"/>
              </a:defRPr>
            </a:lvl2pPr>
            <a:lvl3pPr>
              <a:defRPr sz="1350" b="1">
                <a:solidFill>
                  <a:srgbClr val="004E2B"/>
                </a:solidFill>
                <a:latin typeface="Arial"/>
                <a:ea typeface="Arial"/>
                <a:cs typeface="Arial"/>
              </a:defRPr>
            </a:lvl3pPr>
            <a:lvl4pPr>
              <a:defRPr sz="1350" b="1">
                <a:solidFill>
                  <a:srgbClr val="004E2B"/>
                </a:solidFill>
                <a:latin typeface="Arial"/>
                <a:ea typeface="Arial"/>
                <a:cs typeface="Arial"/>
              </a:defRPr>
            </a:lvl4pPr>
            <a:lvl5pPr>
              <a:defRPr sz="1350" b="1">
                <a:solidFill>
                  <a:srgbClr val="004E2B"/>
                </a:solidFill>
                <a:latin typeface="Arial"/>
                <a:ea typeface="Arial"/>
                <a:cs typeface="Arial"/>
              </a:defRPr>
            </a:lvl5pPr>
            <a:lvl6pPr>
              <a:defRPr sz="1350" b="1">
                <a:solidFill>
                  <a:srgbClr val="004E2B"/>
                </a:solidFill>
                <a:latin typeface="Arial"/>
                <a:ea typeface="Arial"/>
                <a:cs typeface="Arial"/>
              </a:defRPr>
            </a:lvl6pPr>
            <a:lvl7pPr>
              <a:defRPr sz="1350" b="1">
                <a:solidFill>
                  <a:srgbClr val="004E2B"/>
                </a:solidFill>
                <a:latin typeface="Arial"/>
                <a:ea typeface="Arial"/>
                <a:cs typeface="Arial"/>
              </a:defRPr>
            </a:lvl7pPr>
            <a:lvl8pPr>
              <a:defRPr sz="1350" b="1">
                <a:solidFill>
                  <a:srgbClr val="004E2B"/>
                </a:solidFill>
                <a:latin typeface="Arial"/>
                <a:ea typeface="Arial"/>
                <a:cs typeface="Arial"/>
              </a:defRPr>
            </a:lvl8pPr>
            <a:lvl9pPr>
              <a:defRPr sz="1350" b="1">
                <a:solidFill>
                  <a:srgbClr val="004E2B"/>
                </a:solidFill>
                <a:latin typeface="Arial"/>
                <a:ea typeface="Arial"/>
                <a:cs typeface="Arial"/>
              </a:defRPr>
            </a:lvl9pPr>
          </a:lstStyle>
          <a:p xmlns:a="http://schemas.openxmlformats.org/drawingml/2006/main">
            <a:pPr>
              <a:defRPr sz="1350" b="1">
                <a:solidFill>
                  <a:srgbClr val="004E2B"/>
                </a:solidFill>
                <a:latin typeface="Arial"/>
                <a:ea typeface="Arial"/>
                <a:cs typeface="Arial"/>
              </a:defRPr>
            </a:pPr>
            <a:r>
              <a:rPr sz="1350" b="1">
                <a:solidFill>
                  <a:srgbClr val="004E2B"/>
                </a:solidFill>
                <a:latin typeface="Arial"/>
                <a:ea typeface="Arial"/>
                <a:cs typeface="Arial"/>
              </a:rPr>
              <a:t>La destination est conservée avec le passage et son historique.</a:t>
            </a:r>
          </a:p>
        </p:txBody>
      </p:sp>
      <p:sp>
        <p:nvSpPr>
          <p:cNvPr id="30" name="">
            <a:extLst xmlns:a="http://schemas.openxmlformats.org/drawingml/2006/main">
              <a:ext uri="{FF2B5EF4-FFF2-40B4-BE49-F238E27FC236}">
                <a16:creationId xmlns:a16="http://schemas.microsoft.com/office/drawing/2014/main" id="{70D90ED5-D692-4C2E-A168-115A02D54DE0}"/>
              </a:ext>
            </a:extLst>
          </p:cNvPr>
          <p:cNvSpPr>
            <a:spLocks xmlns:a="http://schemas.openxmlformats.org/drawingml/2006/main" noGrp="1"/>
          </p:cNvSpPr>
          <p:nvPr/>
        </p:nvSpPr>
        <p:spPr>
          <a:xfrm xmlns:a="http://schemas.openxmlformats.org/drawingml/2006/main">
            <a:off x="8620125" y="1838325"/>
            <a:ext cx="3095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Camion ou mission</a:t>
            </a:r>
          </a:p>
        </p:txBody>
      </p:sp>
      <p:sp>
        <p:nvSpPr>
          <p:cNvPr id="31" name="">
            <a:extLst xmlns:a="http://schemas.openxmlformats.org/drawingml/2006/main">
              <a:ext uri="{FF2B5EF4-FFF2-40B4-BE49-F238E27FC236}">
                <a16:creationId xmlns:a16="http://schemas.microsoft.com/office/drawing/2014/main" id="{91344A4D-01E1-4E92-992A-5D38FC55D84E}"/>
              </a:ext>
            </a:extLst>
          </p:cNvPr>
          <p:cNvSpPr>
            <a:spLocks xmlns:a="http://schemas.openxmlformats.org/drawingml/2006/main" noGrp="1"/>
          </p:cNvSpPr>
          <p:nvPr/>
        </p:nvSpPr>
        <p:spPr>
          <a:xfrm xmlns:a="http://schemas.openxmlformats.org/drawingml/2006/main">
            <a:off x="8620125" y="2705100"/>
            <a:ext cx="30956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La destination habituelle est proposée à l’arrivée. Celle du passage fait foi.</a:t>
            </a:r>
          </a:p>
        </p:txBody>
      </p:sp>
      <p:sp>
        <p:nvSpPr>
          <p:cNvPr id="32" name="">
            <a:extLst xmlns:a="http://schemas.openxmlformats.org/drawingml/2006/main">
              <a:ext uri="{FF2B5EF4-FFF2-40B4-BE49-F238E27FC236}">
                <a16:creationId xmlns:a16="http://schemas.microsoft.com/office/drawing/2014/main" id="{3C9F91DD-A55C-4C1A-A279-66CD007FA1DD}"/>
              </a:ext>
            </a:extLst>
          </p:cNvPr>
          <p:cNvSpPr>
            <a:spLocks xmlns:a="http://schemas.openxmlformats.org/drawingml/2006/main" noGrp="1"/>
          </p:cNvSpPr>
          <p:nvPr/>
        </p:nvSpPr>
        <p:spPr>
          <a:xfrm xmlns:a="http://schemas.openxmlformats.org/drawingml/2006/main">
            <a:off x="8620125" y="4257675"/>
            <a:ext cx="30956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Changement tracé</a:t>
            </a:r>
          </a:p>
        </p:txBody>
      </p:sp>
      <p:sp>
        <p:nvSpPr>
          <p:cNvPr id="33" name="">
            <a:extLst xmlns:a="http://schemas.openxmlformats.org/drawingml/2006/main">
              <a:ext uri="{FF2B5EF4-FFF2-40B4-BE49-F238E27FC236}">
                <a16:creationId xmlns:a16="http://schemas.microsoft.com/office/drawing/2014/main" id="{0F803FED-FD9A-45E4-8FD5-FBFDA355137E}"/>
              </a:ext>
            </a:extLst>
          </p:cNvPr>
          <p:cNvSpPr>
            <a:spLocks xmlns:a="http://schemas.openxmlformats.org/drawingml/2006/main" noGrp="1"/>
          </p:cNvSpPr>
          <p:nvPr/>
        </p:nvSpPr>
        <p:spPr>
          <a:xfrm xmlns:a="http://schemas.openxmlformats.org/drawingml/2006/main">
            <a:off x="8620125" y="5076825"/>
            <a:ext cx="309562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L’agent confirme le nouveau point et la file correspondante.</a:t>
            </a:r>
          </a:p>
        </p:txBody>
      </p:sp>
    </p:spTree>
    <p:extLst>
      <p:ext uri="{BB962C8B-B14F-4D97-AF65-F5344CB8AC3E}">
        <p14:creationId xmlns:p14="http://schemas.microsoft.com/office/powerpoint/2010/main" val="519725508"/>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3B6D2E6-A9BA-463C-A831-DBF48AD09AA5}"/>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5" name="Picture 14"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F7841C02-0921-4B58-A2C2-DCE3C60FE506}"/>
              </a:ext>
            </a:extLst>
          </p:cNvPr>
          <p:cNvPicPr>
            <a:picLocks xmlns:a="http://schemas.openxmlformats.org/drawingml/2006/main" noChangeAspect="1"/>
          </p:cNvPicPr>
          <p:nvPr/>
        </p:nvPicPr>
        <p:blipFill>
          <a:blip xmlns:r="http://schemas.openxmlformats.org/officeDocument/2006/relationships" xmlns:a="http://schemas.openxmlformats.org/drawingml/2006/main" r:embed="R36cedc837ce74591"/>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1E31C36-2A4B-4540-853E-F27201D551F2}"/>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Chaque file a sa capacité et son prochain camion</a:t>
            </a:r>
          </a:p>
        </p:txBody>
      </p:sp>
      <p:sp>
        <p:nvSpPr>
          <p:cNvPr id="5" name="">
            <a:extLst xmlns:a="http://schemas.openxmlformats.org/drawingml/2006/main">
              <a:ext uri="{FF2B5EF4-FFF2-40B4-BE49-F238E27FC236}">
                <a16:creationId xmlns:a16="http://schemas.microsoft.com/office/drawing/2014/main" id="{A55E1AD6-9376-421D-A6F0-CACB86041F45}"/>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0da4d154ab3c4001"/>
              </a:rPr>
              <a:t>Conformia.controlflot.com</a:t>
            </a:r>
          </a:p>
        </p:txBody>
      </p:sp>
      <p:sp>
        <p:nvSpPr>
          <p:cNvPr id="6" name="">
            <a:extLst xmlns:a="http://schemas.openxmlformats.org/drawingml/2006/main">
              <a:ext uri="{FF2B5EF4-FFF2-40B4-BE49-F238E27FC236}">
                <a16:creationId xmlns:a16="http://schemas.microsoft.com/office/drawing/2014/main" id="{AE0315FC-C834-478E-BEDD-CDC5D30736E6}"/>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27</a:t>
            </a:r>
          </a:p>
        </p:txBody>
      </p:sp>
      <p:sp>
        <p:nvSpPr>
          <p:cNvPr id="7" name="">
            <a:extLst xmlns:a="http://schemas.openxmlformats.org/drawingml/2006/main">
              <a:ext uri="{FF2B5EF4-FFF2-40B4-BE49-F238E27FC236}">
                <a16:creationId xmlns:a16="http://schemas.microsoft.com/office/drawing/2014/main" id="{6B31BD33-9E89-441B-9C9D-949615CFA5A2}"/>
              </a:ext>
            </a:extLst>
          </p:cNvPr>
          <p:cNvSpPr>
            <a:spLocks xmlns:a="http://schemas.openxmlformats.org/drawingml/2006/main" noGrp="1"/>
          </p:cNvSpPr>
          <p:nvPr/>
        </p:nvSpPr>
        <p:spPr>
          <a:xfrm xmlns:a="http://schemas.openxmlformats.org/drawingml/2006/main">
            <a:off x="476250" y="1752600"/>
            <a:ext cx="5238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PAR DESTINATION</a:t>
            </a:r>
          </a:p>
        </p:txBody>
      </p:sp>
      <p:sp>
        <p:nvSpPr>
          <p:cNvPr id="8" name="">
            <a:extLst xmlns:a="http://schemas.openxmlformats.org/drawingml/2006/main">
              <a:ext uri="{FF2B5EF4-FFF2-40B4-BE49-F238E27FC236}">
                <a16:creationId xmlns:a16="http://schemas.microsoft.com/office/drawing/2014/main" id="{958D561E-6E8D-4754-B1E4-C9A69F6D6324}"/>
              </a:ext>
            </a:extLst>
          </p:cNvPr>
          <p:cNvSpPr>
            <a:spLocks xmlns:a="http://schemas.openxmlformats.org/drawingml/2006/main" noGrp="1"/>
          </p:cNvSpPr>
          <p:nvPr/>
        </p:nvSpPr>
        <p:spPr>
          <a:xfrm xmlns:a="http://schemas.openxmlformats.org/drawingml/2006/main">
            <a:off x="476250" y="2533650"/>
            <a:ext cx="5143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D30"/>
                </a:solidFill>
                <a:latin typeface="Arial"/>
                <a:ea typeface="Arial"/>
                <a:cs typeface="Arial"/>
              </a:defRPr>
            </a:defPPr>
            <a:lvl1pPr>
              <a:defRPr sz="2025" b="0">
                <a:solidFill>
                  <a:srgbClr val="243D30"/>
                </a:solidFill>
                <a:latin typeface="Arial"/>
                <a:ea typeface="Arial"/>
                <a:cs typeface="Arial"/>
              </a:defRPr>
            </a:lvl1pPr>
            <a:lvl2pPr>
              <a:defRPr sz="2025" b="0">
                <a:solidFill>
                  <a:srgbClr val="243D30"/>
                </a:solidFill>
                <a:latin typeface="Arial"/>
                <a:ea typeface="Arial"/>
                <a:cs typeface="Arial"/>
              </a:defRPr>
            </a:lvl2pPr>
            <a:lvl3pPr>
              <a:defRPr sz="2025" b="0">
                <a:solidFill>
                  <a:srgbClr val="243D30"/>
                </a:solidFill>
                <a:latin typeface="Arial"/>
                <a:ea typeface="Arial"/>
                <a:cs typeface="Arial"/>
              </a:defRPr>
            </a:lvl3pPr>
            <a:lvl4pPr>
              <a:defRPr sz="2025" b="0">
                <a:solidFill>
                  <a:srgbClr val="243D30"/>
                </a:solidFill>
                <a:latin typeface="Arial"/>
                <a:ea typeface="Arial"/>
                <a:cs typeface="Arial"/>
              </a:defRPr>
            </a:lvl4pPr>
            <a:lvl5pPr>
              <a:defRPr sz="2025" b="0">
                <a:solidFill>
                  <a:srgbClr val="243D30"/>
                </a:solidFill>
                <a:latin typeface="Arial"/>
                <a:ea typeface="Arial"/>
                <a:cs typeface="Arial"/>
              </a:defRPr>
            </a:lvl5pPr>
            <a:lvl6pPr>
              <a:defRPr sz="2025" b="0">
                <a:solidFill>
                  <a:srgbClr val="243D30"/>
                </a:solidFill>
                <a:latin typeface="Arial"/>
                <a:ea typeface="Arial"/>
                <a:cs typeface="Arial"/>
              </a:defRPr>
            </a:lvl6pPr>
            <a:lvl7pPr>
              <a:defRPr sz="2025" b="0">
                <a:solidFill>
                  <a:srgbClr val="243D30"/>
                </a:solidFill>
                <a:latin typeface="Arial"/>
                <a:ea typeface="Arial"/>
                <a:cs typeface="Arial"/>
              </a:defRPr>
            </a:lvl7pPr>
            <a:lvl8pPr>
              <a:defRPr sz="2025" b="0">
                <a:solidFill>
                  <a:srgbClr val="243D30"/>
                </a:solidFill>
                <a:latin typeface="Arial"/>
                <a:ea typeface="Arial"/>
                <a:cs typeface="Arial"/>
              </a:defRPr>
            </a:lvl8pPr>
            <a:lvl9pPr>
              <a:defRPr sz="2025" b="0">
                <a:solidFill>
                  <a:srgbClr val="243D30"/>
                </a:solidFill>
                <a:latin typeface="Arial"/>
                <a:ea typeface="Arial"/>
                <a:cs typeface="Arial"/>
              </a:defRPr>
            </a:lvl9pPr>
          </a:lstStyle>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Ordre d’attente et matricule appelé</a:t>
            </a:r>
          </a:p>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Capacité de la zone</a:t>
            </a:r>
          </a:p>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Camions dans cette zone</a:t>
            </a:r>
          </a:p>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Délai de présentation et point d’entrée</a:t>
            </a:r>
          </a:p>
        </p:txBody>
      </p:sp>
      <p:sp>
        <p:nvSpPr>
          <p:cNvPr id="9" name="">
            <a:extLst xmlns:a="http://schemas.openxmlformats.org/drawingml/2006/main">
              <a:ext uri="{FF2B5EF4-FFF2-40B4-BE49-F238E27FC236}">
                <a16:creationId xmlns:a16="http://schemas.microsoft.com/office/drawing/2014/main" id="{69BDEE9B-A320-4CF5-9A25-3E739F9E6F36}"/>
              </a:ext>
            </a:extLst>
          </p:cNvPr>
          <p:cNvSpPr>
            <a:spLocks xmlns:a="http://schemas.openxmlformats.org/drawingml/2006/main" noGrp="1"/>
          </p:cNvSpPr>
          <p:nvPr/>
        </p:nvSpPr>
        <p:spPr>
          <a:xfrm xmlns:a="http://schemas.openxmlformats.org/drawingml/2006/main">
            <a:off x="476250" y="5353050"/>
            <a:ext cx="5143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1">
                <a:solidFill>
                  <a:srgbClr val="004E2B"/>
                </a:solidFill>
                <a:latin typeface="Arial"/>
                <a:ea typeface="Arial"/>
                <a:cs typeface="Arial"/>
              </a:defRPr>
            </a:defPPr>
            <a:lvl1pPr>
              <a:defRPr sz="2100" b="1">
                <a:solidFill>
                  <a:srgbClr val="004E2B"/>
                </a:solidFill>
                <a:latin typeface="Arial"/>
                <a:ea typeface="Arial"/>
                <a:cs typeface="Arial"/>
              </a:defRPr>
            </a:lvl1pPr>
            <a:lvl2pPr>
              <a:defRPr sz="2100" b="1">
                <a:solidFill>
                  <a:srgbClr val="004E2B"/>
                </a:solidFill>
                <a:latin typeface="Arial"/>
                <a:ea typeface="Arial"/>
                <a:cs typeface="Arial"/>
              </a:defRPr>
            </a:lvl2pPr>
            <a:lvl3pPr>
              <a:defRPr sz="2100" b="1">
                <a:solidFill>
                  <a:srgbClr val="004E2B"/>
                </a:solidFill>
                <a:latin typeface="Arial"/>
                <a:ea typeface="Arial"/>
                <a:cs typeface="Arial"/>
              </a:defRPr>
            </a:lvl3pPr>
            <a:lvl4pPr>
              <a:defRPr sz="2100" b="1">
                <a:solidFill>
                  <a:srgbClr val="004E2B"/>
                </a:solidFill>
                <a:latin typeface="Arial"/>
                <a:ea typeface="Arial"/>
                <a:cs typeface="Arial"/>
              </a:defRPr>
            </a:lvl4pPr>
            <a:lvl5pPr>
              <a:defRPr sz="2100" b="1">
                <a:solidFill>
                  <a:srgbClr val="004E2B"/>
                </a:solidFill>
                <a:latin typeface="Arial"/>
                <a:ea typeface="Arial"/>
                <a:cs typeface="Arial"/>
              </a:defRPr>
            </a:lvl5pPr>
            <a:lvl6pPr>
              <a:defRPr sz="2100" b="1">
                <a:solidFill>
                  <a:srgbClr val="004E2B"/>
                </a:solidFill>
                <a:latin typeface="Arial"/>
                <a:ea typeface="Arial"/>
                <a:cs typeface="Arial"/>
              </a:defRPr>
            </a:lvl6pPr>
            <a:lvl7pPr>
              <a:defRPr sz="2100" b="1">
                <a:solidFill>
                  <a:srgbClr val="004E2B"/>
                </a:solidFill>
                <a:latin typeface="Arial"/>
                <a:ea typeface="Arial"/>
                <a:cs typeface="Arial"/>
              </a:defRPr>
            </a:lvl7pPr>
            <a:lvl8pPr>
              <a:defRPr sz="2100" b="1">
                <a:solidFill>
                  <a:srgbClr val="004E2B"/>
                </a:solidFill>
                <a:latin typeface="Arial"/>
                <a:ea typeface="Arial"/>
                <a:cs typeface="Arial"/>
              </a:defRPr>
            </a:lvl8pPr>
            <a:lvl9pPr>
              <a:defRPr sz="2100" b="1">
                <a:solidFill>
                  <a:srgbClr val="004E2B"/>
                </a:solidFill>
                <a:latin typeface="Arial"/>
                <a:ea typeface="Arial"/>
                <a:cs typeface="Arial"/>
              </a:defRPr>
            </a:lvl9pPr>
          </a:lstStyle>
          <a:p xmlns:a="http://schemas.openxmlformats.org/drawingml/2006/main">
            <a:pPr>
              <a:defRPr sz="2100" b="1">
                <a:solidFill>
                  <a:srgbClr val="004E2B"/>
                </a:solidFill>
                <a:latin typeface="Arial"/>
                <a:ea typeface="Arial"/>
                <a:cs typeface="Arial"/>
              </a:defRPr>
            </a:pPr>
            <a:r>
              <a:rPr sz="2100" b="1">
                <a:solidFill>
                  <a:srgbClr val="004E2B"/>
                </a:solidFill>
                <a:latin typeface="Arial"/>
                <a:ea typeface="Arial"/>
                <a:cs typeface="Arial"/>
              </a:rPr>
              <a:t>Même procédure dans chaque file</a:t>
            </a:r>
          </a:p>
        </p:txBody>
      </p:sp>
      <p:sp>
        <p:nvSpPr>
          <p:cNvPr id="10" name="">
            <a:extLst xmlns:a="http://schemas.openxmlformats.org/drawingml/2006/main">
              <a:ext uri="{FF2B5EF4-FFF2-40B4-BE49-F238E27FC236}">
                <a16:creationId xmlns:a16="http://schemas.microsoft.com/office/drawing/2014/main" id="{A0D9D408-2571-4B54-BE41-D6176FEBEB49}"/>
              </a:ext>
            </a:extLst>
          </p:cNvPr>
          <p:cNvSpPr>
            <a:spLocks xmlns:a="http://schemas.openxmlformats.org/drawingml/2006/main" noGrp="1"/>
          </p:cNvSpPr>
          <p:nvPr/>
        </p:nvSpPr>
        <p:spPr>
          <a:xfrm xmlns:a="http://schemas.openxmlformats.org/drawingml/2006/main">
            <a:off x="6048375" y="1714500"/>
            <a:ext cx="9525" cy="4191000"/>
          </a:xfrm>
          <a:prstGeom xmlns:a="http://schemas.openxmlformats.org/drawingml/2006/main" prst="rect">
            <a:avLst/>
          </a:prstGeom>
          <a:solidFill xmlns:a="http://schemas.openxmlformats.org/drawingml/2006/main">
            <a:srgbClr val="CFDDC8"/>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82649914-B80A-44A4-B127-22F706891072}"/>
              </a:ext>
            </a:extLst>
          </p:cNvPr>
          <p:cNvSpPr>
            <a:spLocks xmlns:a="http://schemas.openxmlformats.org/drawingml/2006/main" noGrp="1"/>
          </p:cNvSpPr>
          <p:nvPr/>
        </p:nvSpPr>
        <p:spPr>
          <a:xfrm xmlns:a="http://schemas.openxmlformats.org/drawingml/2006/main">
            <a:off x="6524625" y="1752600"/>
            <a:ext cx="5143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b="1">
                <a:solidFill>
                  <a:srgbClr val="004E2B"/>
                </a:solidFill>
                <a:latin typeface="Arial"/>
                <a:ea typeface="Arial"/>
                <a:cs typeface="Arial"/>
              </a:defRPr>
            </a:defPPr>
            <a:lvl1pPr>
              <a:defRPr sz="2175" b="1">
                <a:solidFill>
                  <a:srgbClr val="004E2B"/>
                </a:solidFill>
                <a:latin typeface="Arial"/>
                <a:ea typeface="Arial"/>
                <a:cs typeface="Arial"/>
              </a:defRPr>
            </a:lvl1pPr>
            <a:lvl2pPr>
              <a:defRPr sz="2175" b="1">
                <a:solidFill>
                  <a:srgbClr val="004E2B"/>
                </a:solidFill>
                <a:latin typeface="Arial"/>
                <a:ea typeface="Arial"/>
                <a:cs typeface="Arial"/>
              </a:defRPr>
            </a:lvl2pPr>
            <a:lvl3pPr>
              <a:defRPr sz="2175" b="1">
                <a:solidFill>
                  <a:srgbClr val="004E2B"/>
                </a:solidFill>
                <a:latin typeface="Arial"/>
                <a:ea typeface="Arial"/>
                <a:cs typeface="Arial"/>
              </a:defRPr>
            </a:lvl3pPr>
            <a:lvl4pPr>
              <a:defRPr sz="2175" b="1">
                <a:solidFill>
                  <a:srgbClr val="004E2B"/>
                </a:solidFill>
                <a:latin typeface="Arial"/>
                <a:ea typeface="Arial"/>
                <a:cs typeface="Arial"/>
              </a:defRPr>
            </a:lvl4pPr>
            <a:lvl5pPr>
              <a:defRPr sz="2175" b="1">
                <a:solidFill>
                  <a:srgbClr val="004E2B"/>
                </a:solidFill>
                <a:latin typeface="Arial"/>
                <a:ea typeface="Arial"/>
                <a:cs typeface="Arial"/>
              </a:defRPr>
            </a:lvl5pPr>
            <a:lvl6pPr>
              <a:defRPr sz="2175" b="1">
                <a:solidFill>
                  <a:srgbClr val="004E2B"/>
                </a:solidFill>
                <a:latin typeface="Arial"/>
                <a:ea typeface="Arial"/>
                <a:cs typeface="Arial"/>
              </a:defRPr>
            </a:lvl6pPr>
            <a:lvl7pPr>
              <a:defRPr sz="2175" b="1">
                <a:solidFill>
                  <a:srgbClr val="004E2B"/>
                </a:solidFill>
                <a:latin typeface="Arial"/>
                <a:ea typeface="Arial"/>
                <a:cs typeface="Arial"/>
              </a:defRPr>
            </a:lvl7pPr>
            <a:lvl8pPr>
              <a:defRPr sz="2175" b="1">
                <a:solidFill>
                  <a:srgbClr val="004E2B"/>
                </a:solidFill>
                <a:latin typeface="Arial"/>
                <a:ea typeface="Arial"/>
                <a:cs typeface="Arial"/>
              </a:defRPr>
            </a:lvl8pPr>
            <a:lvl9pPr>
              <a:defRPr sz="2175" b="1">
                <a:solidFill>
                  <a:srgbClr val="004E2B"/>
                </a:solidFill>
                <a:latin typeface="Arial"/>
                <a:ea typeface="Arial"/>
                <a:cs typeface="Arial"/>
              </a:defRPr>
            </a:lvl9pPr>
          </a:lstStyle>
          <a:p xmlns:a="http://schemas.openxmlformats.org/drawingml/2006/main">
            <a:pPr>
              <a:defRPr sz="2175" b="1">
                <a:solidFill>
                  <a:srgbClr val="004E2B"/>
                </a:solidFill>
                <a:latin typeface="Arial"/>
                <a:ea typeface="Arial"/>
                <a:cs typeface="Arial"/>
              </a:defRPr>
            </a:pPr>
            <a:r>
              <a:rPr sz="2175" b="1">
                <a:solidFill>
                  <a:srgbClr val="004E2B"/>
                </a:solidFill>
                <a:latin typeface="Arial"/>
                <a:ea typeface="Arial"/>
                <a:cs typeface="Arial"/>
              </a:rPr>
              <a:t>POUR L’ENSEMBLE DU SITE</a:t>
            </a:r>
          </a:p>
        </p:txBody>
      </p:sp>
      <p:sp>
        <p:nvSpPr>
          <p:cNvPr id="12" name="">
            <a:extLst xmlns:a="http://schemas.openxmlformats.org/drawingml/2006/main">
              <a:ext uri="{FF2B5EF4-FFF2-40B4-BE49-F238E27FC236}">
                <a16:creationId xmlns:a16="http://schemas.microsoft.com/office/drawing/2014/main" id="{B5A9B0F0-CCB3-4BA5-AD12-12254F53E55D}"/>
              </a:ext>
            </a:extLst>
          </p:cNvPr>
          <p:cNvSpPr>
            <a:spLocks xmlns:a="http://schemas.openxmlformats.org/drawingml/2006/main" noGrp="1"/>
          </p:cNvSpPr>
          <p:nvPr/>
        </p:nvSpPr>
        <p:spPr>
          <a:xfrm xmlns:a="http://schemas.openxmlformats.org/drawingml/2006/main">
            <a:off x="6524625" y="2638425"/>
            <a:ext cx="5095875"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D30"/>
                </a:solidFill>
                <a:latin typeface="Arial"/>
                <a:ea typeface="Arial"/>
                <a:cs typeface="Arial"/>
              </a:defRPr>
            </a:defPPr>
            <a:lvl1pPr>
              <a:defRPr sz="2025" b="0">
                <a:solidFill>
                  <a:srgbClr val="243D30"/>
                </a:solidFill>
                <a:latin typeface="Arial"/>
                <a:ea typeface="Arial"/>
                <a:cs typeface="Arial"/>
              </a:defRPr>
            </a:lvl1pPr>
            <a:lvl2pPr>
              <a:defRPr sz="2025" b="0">
                <a:solidFill>
                  <a:srgbClr val="243D30"/>
                </a:solidFill>
                <a:latin typeface="Arial"/>
                <a:ea typeface="Arial"/>
                <a:cs typeface="Arial"/>
              </a:defRPr>
            </a:lvl2pPr>
            <a:lvl3pPr>
              <a:defRPr sz="2025" b="0">
                <a:solidFill>
                  <a:srgbClr val="243D30"/>
                </a:solidFill>
                <a:latin typeface="Arial"/>
                <a:ea typeface="Arial"/>
                <a:cs typeface="Arial"/>
              </a:defRPr>
            </a:lvl3pPr>
            <a:lvl4pPr>
              <a:defRPr sz="2025" b="0">
                <a:solidFill>
                  <a:srgbClr val="243D30"/>
                </a:solidFill>
                <a:latin typeface="Arial"/>
                <a:ea typeface="Arial"/>
                <a:cs typeface="Arial"/>
              </a:defRPr>
            </a:lvl4pPr>
            <a:lvl5pPr>
              <a:defRPr sz="2025" b="0">
                <a:solidFill>
                  <a:srgbClr val="243D30"/>
                </a:solidFill>
                <a:latin typeface="Arial"/>
                <a:ea typeface="Arial"/>
                <a:cs typeface="Arial"/>
              </a:defRPr>
            </a:lvl5pPr>
            <a:lvl6pPr>
              <a:defRPr sz="2025" b="0">
                <a:solidFill>
                  <a:srgbClr val="243D30"/>
                </a:solidFill>
                <a:latin typeface="Arial"/>
                <a:ea typeface="Arial"/>
                <a:cs typeface="Arial"/>
              </a:defRPr>
            </a:lvl6pPr>
            <a:lvl7pPr>
              <a:defRPr sz="2025" b="0">
                <a:solidFill>
                  <a:srgbClr val="243D30"/>
                </a:solidFill>
                <a:latin typeface="Arial"/>
                <a:ea typeface="Arial"/>
                <a:cs typeface="Arial"/>
              </a:defRPr>
            </a:lvl7pPr>
            <a:lvl8pPr>
              <a:defRPr sz="2025" b="0">
                <a:solidFill>
                  <a:srgbClr val="243D30"/>
                </a:solidFill>
                <a:latin typeface="Arial"/>
                <a:ea typeface="Arial"/>
                <a:cs typeface="Arial"/>
              </a:defRPr>
            </a:lvl8pPr>
            <a:lvl9pPr>
              <a:defRPr sz="2025" b="0">
                <a:solidFill>
                  <a:srgbClr val="243D30"/>
                </a:solidFill>
                <a:latin typeface="Arial"/>
                <a:ea typeface="Arial"/>
                <a:cs typeface="Arial"/>
              </a:defRPr>
            </a:lvl9pPr>
          </a:lstStyle>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Vue globale et filtres par destination</a:t>
            </a:r>
          </a:p>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Capacité totale, si elle est limitée</a:t>
            </a:r>
          </a:p>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Toutes les entrées et sorties</a:t>
            </a:r>
          </a:p>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Historique des réaffectations</a:t>
            </a:r>
          </a:p>
        </p:txBody>
      </p:sp>
      <p:sp>
        <p:nvSpPr>
          <p:cNvPr id="13" name="">
            <a:extLst xmlns:a="http://schemas.openxmlformats.org/drawingml/2006/main">
              <a:ext uri="{FF2B5EF4-FFF2-40B4-BE49-F238E27FC236}">
                <a16:creationId xmlns:a16="http://schemas.microsoft.com/office/drawing/2014/main" id="{C6FB2400-B523-4D3A-A658-0D83F443B3C1}"/>
              </a:ext>
            </a:extLst>
          </p:cNvPr>
          <p:cNvSpPr>
            <a:spLocks xmlns:a="http://schemas.openxmlformats.org/drawingml/2006/main" noGrp="1"/>
          </p:cNvSpPr>
          <p:nvPr/>
        </p:nvSpPr>
        <p:spPr>
          <a:xfrm xmlns:a="http://schemas.openxmlformats.org/drawingml/2006/main">
            <a:off x="6524625" y="5353050"/>
            <a:ext cx="5095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Une sortie appelle un camion éligible</a:t>
            </a:r>
          </a:p>
        </p:txBody>
      </p:sp>
    </p:spTree>
    <p:extLst>
      <p:ext uri="{BB962C8B-B14F-4D97-AF65-F5344CB8AC3E}">
        <p14:creationId xmlns:p14="http://schemas.microsoft.com/office/powerpoint/2010/main" val="1569822847"/>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6418F1BE-642D-40AF-B317-81AB06C878B8}"/>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25" name="Picture 24"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A4817DB4-3A19-4B72-9377-957B4EFD6467}"/>
              </a:ext>
            </a:extLst>
          </p:cNvPr>
          <p:cNvPicPr>
            <a:picLocks xmlns:a="http://schemas.openxmlformats.org/drawingml/2006/main" noChangeAspect="1"/>
          </p:cNvPicPr>
          <p:nvPr/>
        </p:nvPicPr>
        <p:blipFill>
          <a:blip xmlns:r="http://schemas.openxmlformats.org/officeDocument/2006/relationships" xmlns:a="http://schemas.openxmlformats.org/drawingml/2006/main" r:embed="R67cef7ec73494c96"/>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8BA74D1-4C11-47C2-A925-B76A212851EA}"/>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L’écran du parking distingue les destinations</a:t>
            </a:r>
          </a:p>
        </p:txBody>
      </p:sp>
      <p:sp>
        <p:nvSpPr>
          <p:cNvPr id="5" name="">
            <a:extLst xmlns:a="http://schemas.openxmlformats.org/drawingml/2006/main">
              <a:ext uri="{FF2B5EF4-FFF2-40B4-BE49-F238E27FC236}">
                <a16:creationId xmlns:a16="http://schemas.microsoft.com/office/drawing/2014/main" id="{05A6C6B4-5BC7-4C3F-9067-681414127103}"/>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0a35223eca214ed1"/>
              </a:rPr>
              <a:t>Conformia.controlflot.com</a:t>
            </a:r>
          </a:p>
        </p:txBody>
      </p:sp>
      <p:sp>
        <p:nvSpPr>
          <p:cNvPr id="6" name="">
            <a:extLst xmlns:a="http://schemas.openxmlformats.org/drawingml/2006/main">
              <a:ext uri="{FF2B5EF4-FFF2-40B4-BE49-F238E27FC236}">
                <a16:creationId xmlns:a16="http://schemas.microsoft.com/office/drawing/2014/main" id="{86752BAE-369D-414B-9E46-74371E173A6D}"/>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28</a:t>
            </a:r>
          </a:p>
        </p:txBody>
      </p:sp>
      <p:sp>
        <p:nvSpPr>
          <p:cNvPr id="7" name="">
            <a:extLst xmlns:a="http://schemas.openxmlformats.org/drawingml/2006/main">
              <a:ext uri="{FF2B5EF4-FFF2-40B4-BE49-F238E27FC236}">
                <a16:creationId xmlns:a16="http://schemas.microsoft.com/office/drawing/2014/main" id="{ED8AAADC-48BF-44C6-9576-B03C33B2F81A}"/>
              </a:ext>
            </a:extLst>
          </p:cNvPr>
          <p:cNvSpPr>
            <a:spLocks xmlns:a="http://schemas.openxmlformats.org/drawingml/2006/main" noGrp="1"/>
          </p:cNvSpPr>
          <p:nvPr/>
        </p:nvSpPr>
        <p:spPr>
          <a:xfrm xmlns:a="http://schemas.openxmlformats.org/drawingml/2006/main">
            <a:off x="381000" y="1638300"/>
            <a:ext cx="8001000" cy="4486275"/>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30722EB1-DA87-439B-8CFC-519334EFBAED}"/>
              </a:ext>
            </a:extLst>
          </p:cNvPr>
          <p:cNvSpPr>
            <a:spLocks xmlns:a="http://schemas.openxmlformats.org/drawingml/2006/main" noGrp="1"/>
          </p:cNvSpPr>
          <p:nvPr/>
        </p:nvSpPr>
        <p:spPr>
          <a:xfrm xmlns:a="http://schemas.openxmlformats.org/drawingml/2006/main">
            <a:off x="619125" y="1876425"/>
            <a:ext cx="75247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950" b="1">
                <a:solidFill>
                  <a:srgbClr val="FFFFFF"/>
                </a:solidFill>
                <a:latin typeface="Arial"/>
                <a:ea typeface="Arial"/>
                <a:cs typeface="Arial"/>
              </a:defRPr>
            </a:defPPr>
            <a:lvl1pPr>
              <a:defRPr sz="1950" b="1">
                <a:solidFill>
                  <a:srgbClr val="FFFFFF"/>
                </a:solidFill>
                <a:latin typeface="Arial"/>
                <a:ea typeface="Arial"/>
                <a:cs typeface="Arial"/>
              </a:defRPr>
            </a:lvl1pPr>
            <a:lvl2pPr>
              <a:defRPr sz="1950" b="1">
                <a:solidFill>
                  <a:srgbClr val="FFFFFF"/>
                </a:solidFill>
                <a:latin typeface="Arial"/>
                <a:ea typeface="Arial"/>
                <a:cs typeface="Arial"/>
              </a:defRPr>
            </a:lvl2pPr>
            <a:lvl3pPr>
              <a:defRPr sz="1950" b="1">
                <a:solidFill>
                  <a:srgbClr val="FFFFFF"/>
                </a:solidFill>
                <a:latin typeface="Arial"/>
                <a:ea typeface="Arial"/>
                <a:cs typeface="Arial"/>
              </a:defRPr>
            </a:lvl3pPr>
            <a:lvl4pPr>
              <a:defRPr sz="1950" b="1">
                <a:solidFill>
                  <a:srgbClr val="FFFFFF"/>
                </a:solidFill>
                <a:latin typeface="Arial"/>
                <a:ea typeface="Arial"/>
                <a:cs typeface="Arial"/>
              </a:defRPr>
            </a:lvl4pPr>
            <a:lvl5pPr>
              <a:defRPr sz="1950" b="1">
                <a:solidFill>
                  <a:srgbClr val="FFFFFF"/>
                </a:solidFill>
                <a:latin typeface="Arial"/>
                <a:ea typeface="Arial"/>
                <a:cs typeface="Arial"/>
              </a:defRPr>
            </a:lvl5pPr>
            <a:lvl6pPr>
              <a:defRPr sz="1950" b="1">
                <a:solidFill>
                  <a:srgbClr val="FFFFFF"/>
                </a:solidFill>
                <a:latin typeface="Arial"/>
                <a:ea typeface="Arial"/>
                <a:cs typeface="Arial"/>
              </a:defRPr>
            </a:lvl6pPr>
            <a:lvl7pPr>
              <a:defRPr sz="1950" b="1">
                <a:solidFill>
                  <a:srgbClr val="FFFFFF"/>
                </a:solidFill>
                <a:latin typeface="Arial"/>
                <a:ea typeface="Arial"/>
                <a:cs typeface="Arial"/>
              </a:defRPr>
            </a:lvl7pPr>
            <a:lvl8pPr>
              <a:defRPr sz="1950" b="1">
                <a:solidFill>
                  <a:srgbClr val="FFFFFF"/>
                </a:solidFill>
                <a:latin typeface="Arial"/>
                <a:ea typeface="Arial"/>
                <a:cs typeface="Arial"/>
              </a:defRPr>
            </a:lvl8pPr>
            <a:lvl9pPr>
              <a:defRPr sz="1950" b="1">
                <a:solidFill>
                  <a:srgbClr val="FFFFFF"/>
                </a:solidFill>
                <a:latin typeface="Arial"/>
                <a:ea typeface="Arial"/>
                <a:cs typeface="Arial"/>
              </a:defRPr>
            </a:lvl9pPr>
          </a:lstStyle>
          <a:p xmlns:a="http://schemas.openxmlformats.org/drawingml/2006/main">
            <a:pPr>
              <a:defRPr sz="1950" b="1">
                <a:solidFill>
                  <a:srgbClr val="FFFFFF"/>
                </a:solidFill>
                <a:latin typeface="Arial"/>
                <a:ea typeface="Arial"/>
                <a:cs typeface="Arial"/>
              </a:defRPr>
            </a:pPr>
            <a:r>
              <a:rPr sz="1950" b="1">
                <a:solidFill>
                  <a:srgbClr val="FFFFFF"/>
                </a:solidFill>
                <a:latin typeface="Arial"/>
                <a:ea typeface="Arial"/>
                <a:cs typeface="Arial"/>
              </a:rPr>
              <a:t>CIMAR • CAMIONS APPELÉS</a:t>
            </a:r>
          </a:p>
        </p:txBody>
      </p:sp>
      <p:sp>
        <p:nvSpPr>
          <p:cNvPr id="9" name="">
            <a:extLst xmlns:a="http://schemas.openxmlformats.org/drawingml/2006/main">
              <a:ext uri="{FF2B5EF4-FFF2-40B4-BE49-F238E27FC236}">
                <a16:creationId xmlns:a16="http://schemas.microsoft.com/office/drawing/2014/main" id="{26CF1151-AAF6-4E16-8814-F53DE9A7AE0C}"/>
              </a:ext>
            </a:extLst>
          </p:cNvPr>
          <p:cNvSpPr>
            <a:spLocks xmlns:a="http://schemas.openxmlformats.org/drawingml/2006/main" noGrp="1"/>
          </p:cNvSpPr>
          <p:nvPr/>
        </p:nvSpPr>
        <p:spPr>
          <a:xfrm xmlns:a="http://schemas.openxmlformats.org/drawingml/2006/main">
            <a:off x="619125" y="2524125"/>
            <a:ext cx="3238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CDE6BF"/>
                </a:solidFill>
                <a:latin typeface="Arial"/>
                <a:ea typeface="Arial"/>
                <a:cs typeface="Arial"/>
              </a:defRPr>
            </a:defPPr>
            <a:lvl1pPr>
              <a:defRPr sz="1425" b="1">
                <a:solidFill>
                  <a:srgbClr val="CDE6BF"/>
                </a:solidFill>
                <a:latin typeface="Arial"/>
                <a:ea typeface="Arial"/>
                <a:cs typeface="Arial"/>
              </a:defRPr>
            </a:lvl1pPr>
            <a:lvl2pPr>
              <a:defRPr sz="1425" b="1">
                <a:solidFill>
                  <a:srgbClr val="CDE6BF"/>
                </a:solidFill>
                <a:latin typeface="Arial"/>
                <a:ea typeface="Arial"/>
                <a:cs typeface="Arial"/>
              </a:defRPr>
            </a:lvl2pPr>
            <a:lvl3pPr>
              <a:defRPr sz="1425" b="1">
                <a:solidFill>
                  <a:srgbClr val="CDE6BF"/>
                </a:solidFill>
                <a:latin typeface="Arial"/>
                <a:ea typeface="Arial"/>
                <a:cs typeface="Arial"/>
              </a:defRPr>
            </a:lvl3pPr>
            <a:lvl4pPr>
              <a:defRPr sz="1425" b="1">
                <a:solidFill>
                  <a:srgbClr val="CDE6BF"/>
                </a:solidFill>
                <a:latin typeface="Arial"/>
                <a:ea typeface="Arial"/>
                <a:cs typeface="Arial"/>
              </a:defRPr>
            </a:lvl4pPr>
            <a:lvl5pPr>
              <a:defRPr sz="1425" b="1">
                <a:solidFill>
                  <a:srgbClr val="CDE6BF"/>
                </a:solidFill>
                <a:latin typeface="Arial"/>
                <a:ea typeface="Arial"/>
                <a:cs typeface="Arial"/>
              </a:defRPr>
            </a:lvl5pPr>
            <a:lvl6pPr>
              <a:defRPr sz="1425" b="1">
                <a:solidFill>
                  <a:srgbClr val="CDE6BF"/>
                </a:solidFill>
                <a:latin typeface="Arial"/>
                <a:ea typeface="Arial"/>
                <a:cs typeface="Arial"/>
              </a:defRPr>
            </a:lvl6pPr>
            <a:lvl7pPr>
              <a:defRPr sz="1425" b="1">
                <a:solidFill>
                  <a:srgbClr val="CDE6BF"/>
                </a:solidFill>
                <a:latin typeface="Arial"/>
                <a:ea typeface="Arial"/>
                <a:cs typeface="Arial"/>
              </a:defRPr>
            </a:lvl7pPr>
            <a:lvl8pPr>
              <a:defRPr sz="1425" b="1">
                <a:solidFill>
                  <a:srgbClr val="CDE6BF"/>
                </a:solidFill>
                <a:latin typeface="Arial"/>
                <a:ea typeface="Arial"/>
                <a:cs typeface="Arial"/>
              </a:defRPr>
            </a:lvl8pPr>
            <a:lvl9pPr>
              <a:defRPr sz="1425" b="1">
                <a:solidFill>
                  <a:srgbClr val="CDE6BF"/>
                </a:solidFill>
                <a:latin typeface="Arial"/>
                <a:ea typeface="Arial"/>
                <a:cs typeface="Arial"/>
              </a:defRPr>
            </a:lvl9pPr>
          </a:lstStyle>
          <a:p xmlns:a="http://schemas.openxmlformats.org/drawingml/2006/main">
            <a:pPr>
              <a:defRPr sz="1425" b="1">
                <a:solidFill>
                  <a:srgbClr val="CDE6BF"/>
                </a:solidFill>
                <a:latin typeface="Arial"/>
                <a:ea typeface="Arial"/>
                <a:cs typeface="Arial"/>
              </a:defRPr>
            </a:pPr>
            <a:r>
              <a:rPr sz="1425" b="1">
                <a:solidFill>
                  <a:srgbClr val="CDE6BF"/>
                </a:solidFill>
                <a:latin typeface="Arial"/>
                <a:ea typeface="Arial"/>
                <a:cs typeface="Arial"/>
              </a:rPr>
              <a:t>CIMENT EN SACS</a:t>
            </a:r>
          </a:p>
        </p:txBody>
      </p:sp>
      <p:sp>
        <p:nvSpPr>
          <p:cNvPr id="10" name="">
            <a:extLst xmlns:a="http://schemas.openxmlformats.org/drawingml/2006/main">
              <a:ext uri="{FF2B5EF4-FFF2-40B4-BE49-F238E27FC236}">
                <a16:creationId xmlns:a16="http://schemas.microsoft.com/office/drawing/2014/main" id="{7B59697A-A7DF-4C4E-9A1B-F4CC643FAFB4}"/>
              </a:ext>
            </a:extLst>
          </p:cNvPr>
          <p:cNvSpPr>
            <a:spLocks xmlns:a="http://schemas.openxmlformats.org/drawingml/2006/main" noGrp="1"/>
          </p:cNvSpPr>
          <p:nvPr/>
        </p:nvSpPr>
        <p:spPr>
          <a:xfrm xmlns:a="http://schemas.openxmlformats.org/drawingml/2006/main">
            <a:off x="3905250" y="2524125"/>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775" b="1">
                <a:solidFill>
                  <a:srgbClr val="FFFFFF"/>
                </a:solidFill>
                <a:latin typeface="Arial"/>
                <a:ea typeface="Arial"/>
                <a:cs typeface="Arial"/>
              </a:defRPr>
            </a:defPPr>
            <a:lvl1pPr>
              <a:defRPr sz="2775" b="1">
                <a:solidFill>
                  <a:srgbClr val="FFFFFF"/>
                </a:solidFill>
                <a:latin typeface="Arial"/>
                <a:ea typeface="Arial"/>
                <a:cs typeface="Arial"/>
              </a:defRPr>
            </a:lvl1pPr>
            <a:lvl2pPr>
              <a:defRPr sz="2775" b="1">
                <a:solidFill>
                  <a:srgbClr val="FFFFFF"/>
                </a:solidFill>
                <a:latin typeface="Arial"/>
                <a:ea typeface="Arial"/>
                <a:cs typeface="Arial"/>
              </a:defRPr>
            </a:lvl2pPr>
            <a:lvl3pPr>
              <a:defRPr sz="2775" b="1">
                <a:solidFill>
                  <a:srgbClr val="FFFFFF"/>
                </a:solidFill>
                <a:latin typeface="Arial"/>
                <a:ea typeface="Arial"/>
                <a:cs typeface="Arial"/>
              </a:defRPr>
            </a:lvl3pPr>
            <a:lvl4pPr>
              <a:defRPr sz="2775" b="1">
                <a:solidFill>
                  <a:srgbClr val="FFFFFF"/>
                </a:solidFill>
                <a:latin typeface="Arial"/>
                <a:ea typeface="Arial"/>
                <a:cs typeface="Arial"/>
              </a:defRPr>
            </a:lvl4pPr>
            <a:lvl5pPr>
              <a:defRPr sz="2775" b="1">
                <a:solidFill>
                  <a:srgbClr val="FFFFFF"/>
                </a:solidFill>
                <a:latin typeface="Arial"/>
                <a:ea typeface="Arial"/>
                <a:cs typeface="Arial"/>
              </a:defRPr>
            </a:lvl5pPr>
            <a:lvl6pPr>
              <a:defRPr sz="2775" b="1">
                <a:solidFill>
                  <a:srgbClr val="FFFFFF"/>
                </a:solidFill>
                <a:latin typeface="Arial"/>
                <a:ea typeface="Arial"/>
                <a:cs typeface="Arial"/>
              </a:defRPr>
            </a:lvl6pPr>
            <a:lvl7pPr>
              <a:defRPr sz="2775" b="1">
                <a:solidFill>
                  <a:srgbClr val="FFFFFF"/>
                </a:solidFill>
                <a:latin typeface="Arial"/>
                <a:ea typeface="Arial"/>
                <a:cs typeface="Arial"/>
              </a:defRPr>
            </a:lvl7pPr>
            <a:lvl8pPr>
              <a:defRPr sz="2775" b="1">
                <a:solidFill>
                  <a:srgbClr val="FFFFFF"/>
                </a:solidFill>
                <a:latin typeface="Arial"/>
                <a:ea typeface="Arial"/>
                <a:cs typeface="Arial"/>
              </a:defRPr>
            </a:lvl8pPr>
            <a:lvl9pPr>
              <a:defRPr sz="2775" b="1">
                <a:solidFill>
                  <a:srgbClr val="FFFFFF"/>
                </a:solidFill>
                <a:latin typeface="Arial"/>
                <a:ea typeface="Arial"/>
                <a:cs typeface="Arial"/>
              </a:defRPr>
            </a:lvl9pPr>
          </a:lstStyle>
          <a:p xmlns:a="http://schemas.openxmlformats.org/drawingml/2006/main">
            <a:pPr>
              <a:defRPr sz="2775" b="1">
                <a:solidFill>
                  <a:srgbClr val="FFFFFF"/>
                </a:solidFill>
                <a:latin typeface="Arial"/>
                <a:ea typeface="Arial"/>
                <a:cs typeface="Arial"/>
              </a:defRPr>
            </a:pPr>
            <a:r>
              <a:rPr sz="2775" b="1">
                <a:solidFill>
                  <a:srgbClr val="FFFFFF"/>
                </a:solidFill>
                <a:latin typeface="Arial"/>
                <a:ea typeface="Arial"/>
                <a:cs typeface="Arial"/>
              </a:rPr>
              <a:t>12345 A 6</a:t>
            </a:r>
          </a:p>
        </p:txBody>
      </p:sp>
      <p:sp>
        <p:nvSpPr>
          <p:cNvPr id="11" name="">
            <a:extLst xmlns:a="http://schemas.openxmlformats.org/drawingml/2006/main">
              <a:ext uri="{FF2B5EF4-FFF2-40B4-BE49-F238E27FC236}">
                <a16:creationId xmlns:a16="http://schemas.microsoft.com/office/drawing/2014/main" id="{F29B1286-F6A8-41D2-A00A-61D1EFCA5386}"/>
              </a:ext>
            </a:extLst>
          </p:cNvPr>
          <p:cNvSpPr>
            <a:spLocks xmlns:a="http://schemas.openxmlformats.org/drawingml/2006/main" noGrp="1"/>
          </p:cNvSpPr>
          <p:nvPr/>
        </p:nvSpPr>
        <p:spPr>
          <a:xfrm xmlns:a="http://schemas.openxmlformats.org/drawingml/2006/main">
            <a:off x="619125" y="29146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0">
                <a:solidFill>
                  <a:srgbClr val="FFFFFF"/>
                </a:solidFill>
                <a:latin typeface="Arial"/>
                <a:ea typeface="Arial"/>
                <a:cs typeface="Arial"/>
              </a:defRPr>
            </a:defPPr>
            <a:lvl1pPr>
              <a:defRPr sz="1350" b="0">
                <a:solidFill>
                  <a:srgbClr val="FFFFFF"/>
                </a:solidFill>
                <a:latin typeface="Arial"/>
                <a:ea typeface="Arial"/>
                <a:cs typeface="Arial"/>
              </a:defRPr>
            </a:lvl1pPr>
            <a:lvl2pPr>
              <a:defRPr sz="1350" b="0">
                <a:solidFill>
                  <a:srgbClr val="FFFFFF"/>
                </a:solidFill>
                <a:latin typeface="Arial"/>
                <a:ea typeface="Arial"/>
                <a:cs typeface="Arial"/>
              </a:defRPr>
            </a:lvl2pPr>
            <a:lvl3pPr>
              <a:defRPr sz="1350" b="0">
                <a:solidFill>
                  <a:srgbClr val="FFFFFF"/>
                </a:solidFill>
                <a:latin typeface="Arial"/>
                <a:ea typeface="Arial"/>
                <a:cs typeface="Arial"/>
              </a:defRPr>
            </a:lvl3pPr>
            <a:lvl4pPr>
              <a:defRPr sz="1350" b="0">
                <a:solidFill>
                  <a:srgbClr val="FFFFFF"/>
                </a:solidFill>
                <a:latin typeface="Arial"/>
                <a:ea typeface="Arial"/>
                <a:cs typeface="Arial"/>
              </a:defRPr>
            </a:lvl4pPr>
            <a:lvl5pPr>
              <a:defRPr sz="1350" b="0">
                <a:solidFill>
                  <a:srgbClr val="FFFFFF"/>
                </a:solidFill>
                <a:latin typeface="Arial"/>
                <a:ea typeface="Arial"/>
                <a:cs typeface="Arial"/>
              </a:defRPr>
            </a:lvl5pPr>
            <a:lvl6pPr>
              <a:defRPr sz="1350" b="0">
                <a:solidFill>
                  <a:srgbClr val="FFFFFF"/>
                </a:solidFill>
                <a:latin typeface="Arial"/>
                <a:ea typeface="Arial"/>
                <a:cs typeface="Arial"/>
              </a:defRPr>
            </a:lvl6pPr>
            <a:lvl7pPr>
              <a:defRPr sz="1350" b="0">
                <a:solidFill>
                  <a:srgbClr val="FFFFFF"/>
                </a:solidFill>
                <a:latin typeface="Arial"/>
                <a:ea typeface="Arial"/>
                <a:cs typeface="Arial"/>
              </a:defRPr>
            </a:lvl7pPr>
            <a:lvl8pPr>
              <a:defRPr sz="1350" b="0">
                <a:solidFill>
                  <a:srgbClr val="FFFFFF"/>
                </a:solidFill>
                <a:latin typeface="Arial"/>
                <a:ea typeface="Arial"/>
                <a:cs typeface="Arial"/>
              </a:defRPr>
            </a:lvl8pPr>
            <a:lvl9pPr>
              <a:defRPr sz="1350" b="0">
                <a:solidFill>
                  <a:srgbClr val="FFFFFF"/>
                </a:solidFill>
                <a:latin typeface="Arial"/>
                <a:ea typeface="Arial"/>
                <a:cs typeface="Arial"/>
              </a:defRPr>
            </a:lvl9pPr>
          </a:lstStyle>
          <a:p xmlns:a="http://schemas.openxmlformats.org/drawingml/2006/main">
            <a:pPr>
              <a:defRPr sz="1350" b="0">
                <a:solidFill>
                  <a:srgbClr val="FFFFFF"/>
                </a:solidFill>
                <a:latin typeface="Arial"/>
                <a:ea typeface="Arial"/>
                <a:cs typeface="Arial"/>
              </a:defRPr>
            </a:pPr>
            <a:r>
              <a:rPr sz="1350" b="0">
                <a:solidFill>
                  <a:srgbClr val="FFFFFF"/>
                </a:solidFill>
                <a:latin typeface="Arial"/>
                <a:ea typeface="Arial"/>
                <a:cs typeface="Arial"/>
              </a:rPr>
              <a:t>Poste sacs</a:t>
            </a:r>
          </a:p>
        </p:txBody>
      </p:sp>
      <p:sp>
        <p:nvSpPr>
          <p:cNvPr id="12" name="">
            <a:extLst xmlns:a="http://schemas.openxmlformats.org/drawingml/2006/main">
              <a:ext uri="{FF2B5EF4-FFF2-40B4-BE49-F238E27FC236}">
                <a16:creationId xmlns:a16="http://schemas.microsoft.com/office/drawing/2014/main" id="{235B1339-2B93-45AF-A962-AF6B16498990}"/>
              </a:ext>
            </a:extLst>
          </p:cNvPr>
          <p:cNvSpPr>
            <a:spLocks xmlns:a="http://schemas.openxmlformats.org/drawingml/2006/main" noGrp="1"/>
          </p:cNvSpPr>
          <p:nvPr/>
        </p:nvSpPr>
        <p:spPr>
          <a:xfrm xmlns:a="http://schemas.openxmlformats.org/drawingml/2006/main">
            <a:off x="619125" y="3438525"/>
            <a:ext cx="7429500" cy="9525"/>
          </a:xfrm>
          <a:prstGeom xmlns:a="http://schemas.openxmlformats.org/drawingml/2006/main" prst="rect">
            <a:avLst/>
          </a:prstGeom>
          <a:solidFill xmlns:a="http://schemas.openxmlformats.org/drawingml/2006/main">
            <a:srgbClr val="7CA572"/>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F675A5FA-FA4D-48B6-BD40-6F698C9ED495}"/>
              </a:ext>
            </a:extLst>
          </p:cNvPr>
          <p:cNvSpPr>
            <a:spLocks xmlns:a="http://schemas.openxmlformats.org/drawingml/2006/main" noGrp="1"/>
          </p:cNvSpPr>
          <p:nvPr/>
        </p:nvSpPr>
        <p:spPr>
          <a:xfrm xmlns:a="http://schemas.openxmlformats.org/drawingml/2006/main">
            <a:off x="619125" y="3629025"/>
            <a:ext cx="3238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CDE6BF"/>
                </a:solidFill>
                <a:latin typeface="Arial"/>
                <a:ea typeface="Arial"/>
                <a:cs typeface="Arial"/>
              </a:defRPr>
            </a:defPPr>
            <a:lvl1pPr>
              <a:defRPr sz="1425" b="1">
                <a:solidFill>
                  <a:srgbClr val="CDE6BF"/>
                </a:solidFill>
                <a:latin typeface="Arial"/>
                <a:ea typeface="Arial"/>
                <a:cs typeface="Arial"/>
              </a:defRPr>
            </a:lvl1pPr>
            <a:lvl2pPr>
              <a:defRPr sz="1425" b="1">
                <a:solidFill>
                  <a:srgbClr val="CDE6BF"/>
                </a:solidFill>
                <a:latin typeface="Arial"/>
                <a:ea typeface="Arial"/>
                <a:cs typeface="Arial"/>
              </a:defRPr>
            </a:lvl2pPr>
            <a:lvl3pPr>
              <a:defRPr sz="1425" b="1">
                <a:solidFill>
                  <a:srgbClr val="CDE6BF"/>
                </a:solidFill>
                <a:latin typeface="Arial"/>
                <a:ea typeface="Arial"/>
                <a:cs typeface="Arial"/>
              </a:defRPr>
            </a:lvl3pPr>
            <a:lvl4pPr>
              <a:defRPr sz="1425" b="1">
                <a:solidFill>
                  <a:srgbClr val="CDE6BF"/>
                </a:solidFill>
                <a:latin typeface="Arial"/>
                <a:ea typeface="Arial"/>
                <a:cs typeface="Arial"/>
              </a:defRPr>
            </a:lvl4pPr>
            <a:lvl5pPr>
              <a:defRPr sz="1425" b="1">
                <a:solidFill>
                  <a:srgbClr val="CDE6BF"/>
                </a:solidFill>
                <a:latin typeface="Arial"/>
                <a:ea typeface="Arial"/>
                <a:cs typeface="Arial"/>
              </a:defRPr>
            </a:lvl5pPr>
            <a:lvl6pPr>
              <a:defRPr sz="1425" b="1">
                <a:solidFill>
                  <a:srgbClr val="CDE6BF"/>
                </a:solidFill>
                <a:latin typeface="Arial"/>
                <a:ea typeface="Arial"/>
                <a:cs typeface="Arial"/>
              </a:defRPr>
            </a:lvl6pPr>
            <a:lvl7pPr>
              <a:defRPr sz="1425" b="1">
                <a:solidFill>
                  <a:srgbClr val="CDE6BF"/>
                </a:solidFill>
                <a:latin typeface="Arial"/>
                <a:ea typeface="Arial"/>
                <a:cs typeface="Arial"/>
              </a:defRPr>
            </a:lvl7pPr>
            <a:lvl8pPr>
              <a:defRPr sz="1425" b="1">
                <a:solidFill>
                  <a:srgbClr val="CDE6BF"/>
                </a:solidFill>
                <a:latin typeface="Arial"/>
                <a:ea typeface="Arial"/>
                <a:cs typeface="Arial"/>
              </a:defRPr>
            </a:lvl8pPr>
            <a:lvl9pPr>
              <a:defRPr sz="1425" b="1">
                <a:solidFill>
                  <a:srgbClr val="CDE6BF"/>
                </a:solidFill>
                <a:latin typeface="Arial"/>
                <a:ea typeface="Arial"/>
                <a:cs typeface="Arial"/>
              </a:defRPr>
            </a:lvl9pPr>
          </a:lstStyle>
          <a:p xmlns:a="http://schemas.openxmlformats.org/drawingml/2006/main">
            <a:pPr>
              <a:defRPr sz="1425" b="1">
                <a:solidFill>
                  <a:srgbClr val="CDE6BF"/>
                </a:solidFill>
                <a:latin typeface="Arial"/>
                <a:ea typeface="Arial"/>
                <a:cs typeface="Arial"/>
              </a:defRPr>
            </a:pPr>
            <a:r>
              <a:rPr sz="1425" b="1">
                <a:solidFill>
                  <a:srgbClr val="CDE6BF"/>
                </a:solidFill>
                <a:latin typeface="Arial"/>
                <a:ea typeface="Arial"/>
                <a:cs typeface="Arial"/>
              </a:rPr>
              <a:t>CIMENT EN VRAC</a:t>
            </a:r>
          </a:p>
        </p:txBody>
      </p:sp>
      <p:sp>
        <p:nvSpPr>
          <p:cNvPr id="14" name="">
            <a:extLst xmlns:a="http://schemas.openxmlformats.org/drawingml/2006/main">
              <a:ext uri="{FF2B5EF4-FFF2-40B4-BE49-F238E27FC236}">
                <a16:creationId xmlns:a16="http://schemas.microsoft.com/office/drawing/2014/main" id="{0FAC8793-444B-463A-A45D-571E86342064}"/>
              </a:ext>
            </a:extLst>
          </p:cNvPr>
          <p:cNvSpPr>
            <a:spLocks xmlns:a="http://schemas.openxmlformats.org/drawingml/2006/main" noGrp="1"/>
          </p:cNvSpPr>
          <p:nvPr/>
        </p:nvSpPr>
        <p:spPr>
          <a:xfrm xmlns:a="http://schemas.openxmlformats.org/drawingml/2006/main">
            <a:off x="3905250" y="3629025"/>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775" b="1">
                <a:solidFill>
                  <a:srgbClr val="FFFFFF"/>
                </a:solidFill>
                <a:latin typeface="Arial"/>
                <a:ea typeface="Arial"/>
                <a:cs typeface="Arial"/>
              </a:defRPr>
            </a:defPPr>
            <a:lvl1pPr>
              <a:defRPr sz="2775" b="1">
                <a:solidFill>
                  <a:srgbClr val="FFFFFF"/>
                </a:solidFill>
                <a:latin typeface="Arial"/>
                <a:ea typeface="Arial"/>
                <a:cs typeface="Arial"/>
              </a:defRPr>
            </a:lvl1pPr>
            <a:lvl2pPr>
              <a:defRPr sz="2775" b="1">
                <a:solidFill>
                  <a:srgbClr val="FFFFFF"/>
                </a:solidFill>
                <a:latin typeface="Arial"/>
                <a:ea typeface="Arial"/>
                <a:cs typeface="Arial"/>
              </a:defRPr>
            </a:lvl2pPr>
            <a:lvl3pPr>
              <a:defRPr sz="2775" b="1">
                <a:solidFill>
                  <a:srgbClr val="FFFFFF"/>
                </a:solidFill>
                <a:latin typeface="Arial"/>
                <a:ea typeface="Arial"/>
                <a:cs typeface="Arial"/>
              </a:defRPr>
            </a:lvl3pPr>
            <a:lvl4pPr>
              <a:defRPr sz="2775" b="1">
                <a:solidFill>
                  <a:srgbClr val="FFFFFF"/>
                </a:solidFill>
                <a:latin typeface="Arial"/>
                <a:ea typeface="Arial"/>
                <a:cs typeface="Arial"/>
              </a:defRPr>
            </a:lvl4pPr>
            <a:lvl5pPr>
              <a:defRPr sz="2775" b="1">
                <a:solidFill>
                  <a:srgbClr val="FFFFFF"/>
                </a:solidFill>
                <a:latin typeface="Arial"/>
                <a:ea typeface="Arial"/>
                <a:cs typeface="Arial"/>
              </a:defRPr>
            </a:lvl5pPr>
            <a:lvl6pPr>
              <a:defRPr sz="2775" b="1">
                <a:solidFill>
                  <a:srgbClr val="FFFFFF"/>
                </a:solidFill>
                <a:latin typeface="Arial"/>
                <a:ea typeface="Arial"/>
                <a:cs typeface="Arial"/>
              </a:defRPr>
            </a:lvl6pPr>
            <a:lvl7pPr>
              <a:defRPr sz="2775" b="1">
                <a:solidFill>
                  <a:srgbClr val="FFFFFF"/>
                </a:solidFill>
                <a:latin typeface="Arial"/>
                <a:ea typeface="Arial"/>
                <a:cs typeface="Arial"/>
              </a:defRPr>
            </a:lvl7pPr>
            <a:lvl8pPr>
              <a:defRPr sz="2775" b="1">
                <a:solidFill>
                  <a:srgbClr val="FFFFFF"/>
                </a:solidFill>
                <a:latin typeface="Arial"/>
                <a:ea typeface="Arial"/>
                <a:cs typeface="Arial"/>
              </a:defRPr>
            </a:lvl8pPr>
            <a:lvl9pPr>
              <a:defRPr sz="2775" b="1">
                <a:solidFill>
                  <a:srgbClr val="FFFFFF"/>
                </a:solidFill>
                <a:latin typeface="Arial"/>
                <a:ea typeface="Arial"/>
                <a:cs typeface="Arial"/>
              </a:defRPr>
            </a:lvl9pPr>
          </a:lstStyle>
          <a:p xmlns:a="http://schemas.openxmlformats.org/drawingml/2006/main">
            <a:pPr>
              <a:defRPr sz="2775" b="1">
                <a:solidFill>
                  <a:srgbClr val="FFFFFF"/>
                </a:solidFill>
                <a:latin typeface="Arial"/>
                <a:ea typeface="Arial"/>
                <a:cs typeface="Arial"/>
              </a:defRPr>
            </a:pPr>
            <a:r>
              <a:rPr sz="2775" b="1">
                <a:solidFill>
                  <a:srgbClr val="FFFFFF"/>
                </a:solidFill>
                <a:latin typeface="Arial"/>
                <a:ea typeface="Arial"/>
                <a:cs typeface="Arial"/>
              </a:rPr>
              <a:t>67890 B 8</a:t>
            </a:r>
          </a:p>
        </p:txBody>
      </p:sp>
      <p:sp>
        <p:nvSpPr>
          <p:cNvPr id="15" name="">
            <a:extLst xmlns:a="http://schemas.openxmlformats.org/drawingml/2006/main">
              <a:ext uri="{FF2B5EF4-FFF2-40B4-BE49-F238E27FC236}">
                <a16:creationId xmlns:a16="http://schemas.microsoft.com/office/drawing/2014/main" id="{EC68F373-E901-433F-B634-3F2C770B5C37}"/>
              </a:ext>
            </a:extLst>
          </p:cNvPr>
          <p:cNvSpPr>
            <a:spLocks xmlns:a="http://schemas.openxmlformats.org/drawingml/2006/main" noGrp="1"/>
          </p:cNvSpPr>
          <p:nvPr/>
        </p:nvSpPr>
        <p:spPr>
          <a:xfrm xmlns:a="http://schemas.openxmlformats.org/drawingml/2006/main">
            <a:off x="619125" y="40195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0">
                <a:solidFill>
                  <a:srgbClr val="FFFFFF"/>
                </a:solidFill>
                <a:latin typeface="Arial"/>
                <a:ea typeface="Arial"/>
                <a:cs typeface="Arial"/>
              </a:defRPr>
            </a:defPPr>
            <a:lvl1pPr>
              <a:defRPr sz="1350" b="0">
                <a:solidFill>
                  <a:srgbClr val="FFFFFF"/>
                </a:solidFill>
                <a:latin typeface="Arial"/>
                <a:ea typeface="Arial"/>
                <a:cs typeface="Arial"/>
              </a:defRPr>
            </a:lvl1pPr>
            <a:lvl2pPr>
              <a:defRPr sz="1350" b="0">
                <a:solidFill>
                  <a:srgbClr val="FFFFFF"/>
                </a:solidFill>
                <a:latin typeface="Arial"/>
                <a:ea typeface="Arial"/>
                <a:cs typeface="Arial"/>
              </a:defRPr>
            </a:lvl2pPr>
            <a:lvl3pPr>
              <a:defRPr sz="1350" b="0">
                <a:solidFill>
                  <a:srgbClr val="FFFFFF"/>
                </a:solidFill>
                <a:latin typeface="Arial"/>
                <a:ea typeface="Arial"/>
                <a:cs typeface="Arial"/>
              </a:defRPr>
            </a:lvl3pPr>
            <a:lvl4pPr>
              <a:defRPr sz="1350" b="0">
                <a:solidFill>
                  <a:srgbClr val="FFFFFF"/>
                </a:solidFill>
                <a:latin typeface="Arial"/>
                <a:ea typeface="Arial"/>
                <a:cs typeface="Arial"/>
              </a:defRPr>
            </a:lvl4pPr>
            <a:lvl5pPr>
              <a:defRPr sz="1350" b="0">
                <a:solidFill>
                  <a:srgbClr val="FFFFFF"/>
                </a:solidFill>
                <a:latin typeface="Arial"/>
                <a:ea typeface="Arial"/>
                <a:cs typeface="Arial"/>
              </a:defRPr>
            </a:lvl5pPr>
            <a:lvl6pPr>
              <a:defRPr sz="1350" b="0">
                <a:solidFill>
                  <a:srgbClr val="FFFFFF"/>
                </a:solidFill>
                <a:latin typeface="Arial"/>
                <a:ea typeface="Arial"/>
                <a:cs typeface="Arial"/>
              </a:defRPr>
            </a:lvl6pPr>
            <a:lvl7pPr>
              <a:defRPr sz="1350" b="0">
                <a:solidFill>
                  <a:srgbClr val="FFFFFF"/>
                </a:solidFill>
                <a:latin typeface="Arial"/>
                <a:ea typeface="Arial"/>
                <a:cs typeface="Arial"/>
              </a:defRPr>
            </a:lvl7pPr>
            <a:lvl8pPr>
              <a:defRPr sz="1350" b="0">
                <a:solidFill>
                  <a:srgbClr val="FFFFFF"/>
                </a:solidFill>
                <a:latin typeface="Arial"/>
                <a:ea typeface="Arial"/>
                <a:cs typeface="Arial"/>
              </a:defRPr>
            </a:lvl8pPr>
            <a:lvl9pPr>
              <a:defRPr sz="1350" b="0">
                <a:solidFill>
                  <a:srgbClr val="FFFFFF"/>
                </a:solidFill>
                <a:latin typeface="Arial"/>
                <a:ea typeface="Arial"/>
                <a:cs typeface="Arial"/>
              </a:defRPr>
            </a:lvl9pPr>
          </a:lstStyle>
          <a:p xmlns:a="http://schemas.openxmlformats.org/drawingml/2006/main">
            <a:pPr>
              <a:defRPr sz="1350" b="0">
                <a:solidFill>
                  <a:srgbClr val="FFFFFF"/>
                </a:solidFill>
                <a:latin typeface="Arial"/>
                <a:ea typeface="Arial"/>
                <a:cs typeface="Arial"/>
              </a:defRPr>
            </a:pPr>
            <a:r>
              <a:rPr sz="1350" b="0">
                <a:solidFill>
                  <a:srgbClr val="FFFFFF"/>
                </a:solidFill>
                <a:latin typeface="Arial"/>
                <a:ea typeface="Arial"/>
                <a:cs typeface="Arial"/>
              </a:rPr>
              <a:t>Poste vrac</a:t>
            </a:r>
          </a:p>
        </p:txBody>
      </p:sp>
      <p:sp>
        <p:nvSpPr>
          <p:cNvPr id="16" name="">
            <a:extLst xmlns:a="http://schemas.openxmlformats.org/drawingml/2006/main">
              <a:ext uri="{FF2B5EF4-FFF2-40B4-BE49-F238E27FC236}">
                <a16:creationId xmlns:a16="http://schemas.microsoft.com/office/drawing/2014/main" id="{63E7A3DF-74E0-4712-ADCD-B41AD8E37032}"/>
              </a:ext>
            </a:extLst>
          </p:cNvPr>
          <p:cNvSpPr>
            <a:spLocks xmlns:a="http://schemas.openxmlformats.org/drawingml/2006/main" noGrp="1"/>
          </p:cNvSpPr>
          <p:nvPr/>
        </p:nvSpPr>
        <p:spPr>
          <a:xfrm xmlns:a="http://schemas.openxmlformats.org/drawingml/2006/main">
            <a:off x="619125" y="4543425"/>
            <a:ext cx="7429500" cy="9525"/>
          </a:xfrm>
          <a:prstGeom xmlns:a="http://schemas.openxmlformats.org/drawingml/2006/main" prst="rect">
            <a:avLst/>
          </a:prstGeom>
          <a:solidFill xmlns:a="http://schemas.openxmlformats.org/drawingml/2006/main">
            <a:srgbClr val="7CA572"/>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FF304641-DF54-445D-AD8F-90BE5EA08D0C}"/>
              </a:ext>
            </a:extLst>
          </p:cNvPr>
          <p:cNvSpPr>
            <a:spLocks xmlns:a="http://schemas.openxmlformats.org/drawingml/2006/main" noGrp="1"/>
          </p:cNvSpPr>
          <p:nvPr/>
        </p:nvSpPr>
        <p:spPr>
          <a:xfrm xmlns:a="http://schemas.openxmlformats.org/drawingml/2006/main">
            <a:off x="619125" y="4733925"/>
            <a:ext cx="32385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CDE6BF"/>
                </a:solidFill>
                <a:latin typeface="Arial"/>
                <a:ea typeface="Arial"/>
                <a:cs typeface="Arial"/>
              </a:defRPr>
            </a:defPPr>
            <a:lvl1pPr>
              <a:defRPr sz="1425" b="1">
                <a:solidFill>
                  <a:srgbClr val="CDE6BF"/>
                </a:solidFill>
                <a:latin typeface="Arial"/>
                <a:ea typeface="Arial"/>
                <a:cs typeface="Arial"/>
              </a:defRPr>
            </a:lvl1pPr>
            <a:lvl2pPr>
              <a:defRPr sz="1425" b="1">
                <a:solidFill>
                  <a:srgbClr val="CDE6BF"/>
                </a:solidFill>
                <a:latin typeface="Arial"/>
                <a:ea typeface="Arial"/>
                <a:cs typeface="Arial"/>
              </a:defRPr>
            </a:lvl2pPr>
            <a:lvl3pPr>
              <a:defRPr sz="1425" b="1">
                <a:solidFill>
                  <a:srgbClr val="CDE6BF"/>
                </a:solidFill>
                <a:latin typeface="Arial"/>
                <a:ea typeface="Arial"/>
                <a:cs typeface="Arial"/>
              </a:defRPr>
            </a:lvl3pPr>
            <a:lvl4pPr>
              <a:defRPr sz="1425" b="1">
                <a:solidFill>
                  <a:srgbClr val="CDE6BF"/>
                </a:solidFill>
                <a:latin typeface="Arial"/>
                <a:ea typeface="Arial"/>
                <a:cs typeface="Arial"/>
              </a:defRPr>
            </a:lvl4pPr>
            <a:lvl5pPr>
              <a:defRPr sz="1425" b="1">
                <a:solidFill>
                  <a:srgbClr val="CDE6BF"/>
                </a:solidFill>
                <a:latin typeface="Arial"/>
                <a:ea typeface="Arial"/>
                <a:cs typeface="Arial"/>
              </a:defRPr>
            </a:lvl5pPr>
            <a:lvl6pPr>
              <a:defRPr sz="1425" b="1">
                <a:solidFill>
                  <a:srgbClr val="CDE6BF"/>
                </a:solidFill>
                <a:latin typeface="Arial"/>
                <a:ea typeface="Arial"/>
                <a:cs typeface="Arial"/>
              </a:defRPr>
            </a:lvl6pPr>
            <a:lvl7pPr>
              <a:defRPr sz="1425" b="1">
                <a:solidFill>
                  <a:srgbClr val="CDE6BF"/>
                </a:solidFill>
                <a:latin typeface="Arial"/>
                <a:ea typeface="Arial"/>
                <a:cs typeface="Arial"/>
              </a:defRPr>
            </a:lvl7pPr>
            <a:lvl8pPr>
              <a:defRPr sz="1425" b="1">
                <a:solidFill>
                  <a:srgbClr val="CDE6BF"/>
                </a:solidFill>
                <a:latin typeface="Arial"/>
                <a:ea typeface="Arial"/>
                <a:cs typeface="Arial"/>
              </a:defRPr>
            </a:lvl8pPr>
            <a:lvl9pPr>
              <a:defRPr sz="1425" b="1">
                <a:solidFill>
                  <a:srgbClr val="CDE6BF"/>
                </a:solidFill>
                <a:latin typeface="Arial"/>
                <a:ea typeface="Arial"/>
                <a:cs typeface="Arial"/>
              </a:defRPr>
            </a:lvl9pPr>
          </a:lstStyle>
          <a:p xmlns:a="http://schemas.openxmlformats.org/drawingml/2006/main">
            <a:pPr>
              <a:defRPr sz="1425" b="1">
                <a:solidFill>
                  <a:srgbClr val="CDE6BF"/>
                </a:solidFill>
                <a:latin typeface="Arial"/>
                <a:ea typeface="Arial"/>
                <a:cs typeface="Arial"/>
              </a:defRPr>
            </a:pPr>
            <a:r>
              <a:rPr sz="1425" b="1">
                <a:solidFill>
                  <a:srgbClr val="CDE6BF"/>
                </a:solidFill>
                <a:latin typeface="Arial"/>
                <a:ea typeface="Arial"/>
                <a:cs typeface="Arial"/>
              </a:rPr>
              <a:t>MATIÈRES PREMIÈRES</a:t>
            </a:r>
          </a:p>
        </p:txBody>
      </p:sp>
      <p:sp>
        <p:nvSpPr>
          <p:cNvPr id="18" name="">
            <a:extLst xmlns:a="http://schemas.openxmlformats.org/drawingml/2006/main">
              <a:ext uri="{FF2B5EF4-FFF2-40B4-BE49-F238E27FC236}">
                <a16:creationId xmlns:a16="http://schemas.microsoft.com/office/drawing/2014/main" id="{42B3CE8F-9711-486A-8B3F-F71FBDE45AFE}"/>
              </a:ext>
            </a:extLst>
          </p:cNvPr>
          <p:cNvSpPr>
            <a:spLocks xmlns:a="http://schemas.openxmlformats.org/drawingml/2006/main" noGrp="1"/>
          </p:cNvSpPr>
          <p:nvPr/>
        </p:nvSpPr>
        <p:spPr>
          <a:xfrm xmlns:a="http://schemas.openxmlformats.org/drawingml/2006/main">
            <a:off x="3905250" y="4733925"/>
            <a:ext cx="4191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775" b="1">
                <a:solidFill>
                  <a:srgbClr val="FFFFFF"/>
                </a:solidFill>
                <a:latin typeface="Arial"/>
                <a:ea typeface="Arial"/>
                <a:cs typeface="Arial"/>
              </a:defRPr>
            </a:defPPr>
            <a:lvl1pPr>
              <a:defRPr sz="2775" b="1">
                <a:solidFill>
                  <a:srgbClr val="FFFFFF"/>
                </a:solidFill>
                <a:latin typeface="Arial"/>
                <a:ea typeface="Arial"/>
                <a:cs typeface="Arial"/>
              </a:defRPr>
            </a:lvl1pPr>
            <a:lvl2pPr>
              <a:defRPr sz="2775" b="1">
                <a:solidFill>
                  <a:srgbClr val="FFFFFF"/>
                </a:solidFill>
                <a:latin typeface="Arial"/>
                <a:ea typeface="Arial"/>
                <a:cs typeface="Arial"/>
              </a:defRPr>
            </a:lvl2pPr>
            <a:lvl3pPr>
              <a:defRPr sz="2775" b="1">
                <a:solidFill>
                  <a:srgbClr val="FFFFFF"/>
                </a:solidFill>
                <a:latin typeface="Arial"/>
                <a:ea typeface="Arial"/>
                <a:cs typeface="Arial"/>
              </a:defRPr>
            </a:lvl3pPr>
            <a:lvl4pPr>
              <a:defRPr sz="2775" b="1">
                <a:solidFill>
                  <a:srgbClr val="FFFFFF"/>
                </a:solidFill>
                <a:latin typeface="Arial"/>
                <a:ea typeface="Arial"/>
                <a:cs typeface="Arial"/>
              </a:defRPr>
            </a:lvl4pPr>
            <a:lvl5pPr>
              <a:defRPr sz="2775" b="1">
                <a:solidFill>
                  <a:srgbClr val="FFFFFF"/>
                </a:solidFill>
                <a:latin typeface="Arial"/>
                <a:ea typeface="Arial"/>
                <a:cs typeface="Arial"/>
              </a:defRPr>
            </a:lvl5pPr>
            <a:lvl6pPr>
              <a:defRPr sz="2775" b="1">
                <a:solidFill>
                  <a:srgbClr val="FFFFFF"/>
                </a:solidFill>
                <a:latin typeface="Arial"/>
                <a:ea typeface="Arial"/>
                <a:cs typeface="Arial"/>
              </a:defRPr>
            </a:lvl6pPr>
            <a:lvl7pPr>
              <a:defRPr sz="2775" b="1">
                <a:solidFill>
                  <a:srgbClr val="FFFFFF"/>
                </a:solidFill>
                <a:latin typeface="Arial"/>
                <a:ea typeface="Arial"/>
                <a:cs typeface="Arial"/>
              </a:defRPr>
            </a:lvl7pPr>
            <a:lvl8pPr>
              <a:defRPr sz="2775" b="1">
                <a:solidFill>
                  <a:srgbClr val="FFFFFF"/>
                </a:solidFill>
                <a:latin typeface="Arial"/>
                <a:ea typeface="Arial"/>
                <a:cs typeface="Arial"/>
              </a:defRPr>
            </a:lvl8pPr>
            <a:lvl9pPr>
              <a:defRPr sz="2775" b="1">
                <a:solidFill>
                  <a:srgbClr val="FFFFFF"/>
                </a:solidFill>
                <a:latin typeface="Arial"/>
                <a:ea typeface="Arial"/>
                <a:cs typeface="Arial"/>
              </a:defRPr>
            </a:lvl9pPr>
          </a:lstStyle>
          <a:p xmlns:a="http://schemas.openxmlformats.org/drawingml/2006/main">
            <a:pPr>
              <a:defRPr sz="2775" b="1">
                <a:solidFill>
                  <a:srgbClr val="FFFFFF"/>
                </a:solidFill>
                <a:latin typeface="Arial"/>
                <a:ea typeface="Arial"/>
                <a:cs typeface="Arial"/>
              </a:defRPr>
            </a:pPr>
            <a:r>
              <a:rPr sz="2775" b="1">
                <a:solidFill>
                  <a:srgbClr val="FFFFFF"/>
                </a:solidFill>
                <a:latin typeface="Arial"/>
                <a:ea typeface="Arial"/>
                <a:cs typeface="Arial"/>
              </a:rPr>
              <a:t>24680 D 1</a:t>
            </a:r>
          </a:p>
        </p:txBody>
      </p:sp>
      <p:sp>
        <p:nvSpPr>
          <p:cNvPr id="19" name="">
            <a:extLst xmlns:a="http://schemas.openxmlformats.org/drawingml/2006/main">
              <a:ext uri="{FF2B5EF4-FFF2-40B4-BE49-F238E27FC236}">
                <a16:creationId xmlns:a16="http://schemas.microsoft.com/office/drawing/2014/main" id="{CFB30404-902E-431C-967D-7E0BCAFAD138}"/>
              </a:ext>
            </a:extLst>
          </p:cNvPr>
          <p:cNvSpPr>
            <a:spLocks xmlns:a="http://schemas.openxmlformats.org/drawingml/2006/main" noGrp="1"/>
          </p:cNvSpPr>
          <p:nvPr/>
        </p:nvSpPr>
        <p:spPr>
          <a:xfrm xmlns:a="http://schemas.openxmlformats.org/drawingml/2006/main">
            <a:off x="619125" y="5124450"/>
            <a:ext cx="3238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0">
                <a:solidFill>
                  <a:srgbClr val="FFFFFF"/>
                </a:solidFill>
                <a:latin typeface="Arial"/>
                <a:ea typeface="Arial"/>
                <a:cs typeface="Arial"/>
              </a:defRPr>
            </a:defPPr>
            <a:lvl1pPr>
              <a:defRPr sz="1350" b="0">
                <a:solidFill>
                  <a:srgbClr val="FFFFFF"/>
                </a:solidFill>
                <a:latin typeface="Arial"/>
                <a:ea typeface="Arial"/>
                <a:cs typeface="Arial"/>
              </a:defRPr>
            </a:lvl1pPr>
            <a:lvl2pPr>
              <a:defRPr sz="1350" b="0">
                <a:solidFill>
                  <a:srgbClr val="FFFFFF"/>
                </a:solidFill>
                <a:latin typeface="Arial"/>
                <a:ea typeface="Arial"/>
                <a:cs typeface="Arial"/>
              </a:defRPr>
            </a:lvl2pPr>
            <a:lvl3pPr>
              <a:defRPr sz="1350" b="0">
                <a:solidFill>
                  <a:srgbClr val="FFFFFF"/>
                </a:solidFill>
                <a:latin typeface="Arial"/>
                <a:ea typeface="Arial"/>
                <a:cs typeface="Arial"/>
              </a:defRPr>
            </a:lvl3pPr>
            <a:lvl4pPr>
              <a:defRPr sz="1350" b="0">
                <a:solidFill>
                  <a:srgbClr val="FFFFFF"/>
                </a:solidFill>
                <a:latin typeface="Arial"/>
                <a:ea typeface="Arial"/>
                <a:cs typeface="Arial"/>
              </a:defRPr>
            </a:lvl4pPr>
            <a:lvl5pPr>
              <a:defRPr sz="1350" b="0">
                <a:solidFill>
                  <a:srgbClr val="FFFFFF"/>
                </a:solidFill>
                <a:latin typeface="Arial"/>
                <a:ea typeface="Arial"/>
                <a:cs typeface="Arial"/>
              </a:defRPr>
            </a:lvl5pPr>
            <a:lvl6pPr>
              <a:defRPr sz="1350" b="0">
                <a:solidFill>
                  <a:srgbClr val="FFFFFF"/>
                </a:solidFill>
                <a:latin typeface="Arial"/>
                <a:ea typeface="Arial"/>
                <a:cs typeface="Arial"/>
              </a:defRPr>
            </a:lvl6pPr>
            <a:lvl7pPr>
              <a:defRPr sz="1350" b="0">
                <a:solidFill>
                  <a:srgbClr val="FFFFFF"/>
                </a:solidFill>
                <a:latin typeface="Arial"/>
                <a:ea typeface="Arial"/>
                <a:cs typeface="Arial"/>
              </a:defRPr>
            </a:lvl7pPr>
            <a:lvl8pPr>
              <a:defRPr sz="1350" b="0">
                <a:solidFill>
                  <a:srgbClr val="FFFFFF"/>
                </a:solidFill>
                <a:latin typeface="Arial"/>
                <a:ea typeface="Arial"/>
                <a:cs typeface="Arial"/>
              </a:defRPr>
            </a:lvl8pPr>
            <a:lvl9pPr>
              <a:defRPr sz="1350" b="0">
                <a:solidFill>
                  <a:srgbClr val="FFFFFF"/>
                </a:solidFill>
                <a:latin typeface="Arial"/>
                <a:ea typeface="Arial"/>
                <a:cs typeface="Arial"/>
              </a:defRPr>
            </a:lvl9pPr>
          </a:lstStyle>
          <a:p xmlns:a="http://schemas.openxmlformats.org/drawingml/2006/main">
            <a:pPr>
              <a:defRPr sz="1350" b="0">
                <a:solidFill>
                  <a:srgbClr val="FFFFFF"/>
                </a:solidFill>
                <a:latin typeface="Arial"/>
                <a:ea typeface="Arial"/>
                <a:cs typeface="Arial"/>
              </a:defRPr>
            </a:pPr>
            <a:r>
              <a:rPr sz="1350" b="0">
                <a:solidFill>
                  <a:srgbClr val="FFFFFF"/>
                </a:solidFill>
                <a:latin typeface="Arial"/>
                <a:ea typeface="Arial"/>
                <a:cs typeface="Arial"/>
              </a:rPr>
              <a:t>Réception matières</a:t>
            </a:r>
          </a:p>
        </p:txBody>
      </p:sp>
      <p:sp>
        <p:nvSpPr>
          <p:cNvPr id="20" name="">
            <a:extLst xmlns:a="http://schemas.openxmlformats.org/drawingml/2006/main">
              <a:ext uri="{FF2B5EF4-FFF2-40B4-BE49-F238E27FC236}">
                <a16:creationId xmlns:a16="http://schemas.microsoft.com/office/drawing/2014/main" id="{1EF4AB8A-952D-4BD3-9E49-37E12A6CB037}"/>
              </a:ext>
            </a:extLst>
          </p:cNvPr>
          <p:cNvSpPr>
            <a:spLocks xmlns:a="http://schemas.openxmlformats.org/drawingml/2006/main" noGrp="1"/>
          </p:cNvSpPr>
          <p:nvPr/>
        </p:nvSpPr>
        <p:spPr>
          <a:xfrm xmlns:a="http://schemas.openxmlformats.org/drawingml/2006/main">
            <a:off x="8753475" y="1838325"/>
            <a:ext cx="3000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Un appel identifié</a:t>
            </a:r>
          </a:p>
        </p:txBody>
      </p:sp>
      <p:sp>
        <p:nvSpPr>
          <p:cNvPr id="21" name="">
            <a:extLst xmlns:a="http://schemas.openxmlformats.org/drawingml/2006/main">
              <a:ext uri="{FF2B5EF4-FFF2-40B4-BE49-F238E27FC236}">
                <a16:creationId xmlns:a16="http://schemas.microsoft.com/office/drawing/2014/main" id="{7A4CD9E6-F21F-4899-AE0E-DBACE7103758}"/>
              </a:ext>
            </a:extLst>
          </p:cNvPr>
          <p:cNvSpPr>
            <a:spLocks xmlns:a="http://schemas.openxmlformats.org/drawingml/2006/main" noGrp="1"/>
          </p:cNvSpPr>
          <p:nvPr/>
        </p:nvSpPr>
        <p:spPr>
          <a:xfrm xmlns:a="http://schemas.openxmlformats.org/drawingml/2006/main">
            <a:off x="8753475" y="2695575"/>
            <a:ext cx="300037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Le chauffeur voit son matricule et le point où il doit se présenter.</a:t>
            </a:r>
          </a:p>
        </p:txBody>
      </p:sp>
      <p:sp>
        <p:nvSpPr>
          <p:cNvPr id="22" name="">
            <a:extLst xmlns:a="http://schemas.openxmlformats.org/drawingml/2006/main">
              <a:ext uri="{FF2B5EF4-FFF2-40B4-BE49-F238E27FC236}">
                <a16:creationId xmlns:a16="http://schemas.microsoft.com/office/drawing/2014/main" id="{582407E0-4CB5-4BF0-A537-EE480303D0AC}"/>
              </a:ext>
            </a:extLst>
          </p:cNvPr>
          <p:cNvSpPr>
            <a:spLocks xmlns:a="http://schemas.openxmlformats.org/drawingml/2006/main" noGrp="1"/>
          </p:cNvSpPr>
          <p:nvPr/>
        </p:nvSpPr>
        <p:spPr>
          <a:xfrm xmlns:a="http://schemas.openxmlformats.org/drawingml/2006/main">
            <a:off x="8753475" y="4257675"/>
            <a:ext cx="30003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Des vues configurables</a:t>
            </a:r>
          </a:p>
        </p:txBody>
      </p:sp>
      <p:sp>
        <p:nvSpPr>
          <p:cNvPr id="23" name="">
            <a:extLst xmlns:a="http://schemas.openxmlformats.org/drawingml/2006/main">
              <a:ext uri="{FF2B5EF4-FFF2-40B4-BE49-F238E27FC236}">
                <a16:creationId xmlns:a16="http://schemas.microsoft.com/office/drawing/2014/main" id="{6D52BA2C-964B-4BEA-97C0-8C79E48E60DE}"/>
              </a:ext>
            </a:extLst>
          </p:cNvPr>
          <p:cNvSpPr>
            <a:spLocks xmlns:a="http://schemas.openxmlformats.org/drawingml/2006/main" noGrp="1"/>
          </p:cNvSpPr>
          <p:nvPr/>
        </p:nvSpPr>
        <p:spPr>
          <a:xfrm xmlns:a="http://schemas.openxmlformats.org/drawingml/2006/main">
            <a:off x="8753475" y="5105400"/>
            <a:ext cx="300037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b="0">
                <a:solidFill>
                  <a:srgbClr val="243D30"/>
                </a:solidFill>
                <a:latin typeface="Arial"/>
                <a:ea typeface="Arial"/>
                <a:cs typeface="Arial"/>
              </a:defRPr>
            </a:defPPr>
            <a:lvl1pPr>
              <a:defRPr sz="1725" b="0">
                <a:solidFill>
                  <a:srgbClr val="243D30"/>
                </a:solidFill>
                <a:latin typeface="Arial"/>
                <a:ea typeface="Arial"/>
                <a:cs typeface="Arial"/>
              </a:defRPr>
            </a:lvl1pPr>
            <a:lvl2pPr>
              <a:defRPr sz="1725" b="0">
                <a:solidFill>
                  <a:srgbClr val="243D30"/>
                </a:solidFill>
                <a:latin typeface="Arial"/>
                <a:ea typeface="Arial"/>
                <a:cs typeface="Arial"/>
              </a:defRPr>
            </a:lvl2pPr>
            <a:lvl3pPr>
              <a:defRPr sz="1725" b="0">
                <a:solidFill>
                  <a:srgbClr val="243D30"/>
                </a:solidFill>
                <a:latin typeface="Arial"/>
                <a:ea typeface="Arial"/>
                <a:cs typeface="Arial"/>
              </a:defRPr>
            </a:lvl3pPr>
            <a:lvl4pPr>
              <a:defRPr sz="1725" b="0">
                <a:solidFill>
                  <a:srgbClr val="243D30"/>
                </a:solidFill>
                <a:latin typeface="Arial"/>
                <a:ea typeface="Arial"/>
                <a:cs typeface="Arial"/>
              </a:defRPr>
            </a:lvl4pPr>
            <a:lvl5pPr>
              <a:defRPr sz="1725" b="0">
                <a:solidFill>
                  <a:srgbClr val="243D30"/>
                </a:solidFill>
                <a:latin typeface="Arial"/>
                <a:ea typeface="Arial"/>
                <a:cs typeface="Arial"/>
              </a:defRPr>
            </a:lvl5pPr>
            <a:lvl6pPr>
              <a:defRPr sz="1725" b="0">
                <a:solidFill>
                  <a:srgbClr val="243D30"/>
                </a:solidFill>
                <a:latin typeface="Arial"/>
                <a:ea typeface="Arial"/>
                <a:cs typeface="Arial"/>
              </a:defRPr>
            </a:lvl6pPr>
            <a:lvl7pPr>
              <a:defRPr sz="1725" b="0">
                <a:solidFill>
                  <a:srgbClr val="243D30"/>
                </a:solidFill>
                <a:latin typeface="Arial"/>
                <a:ea typeface="Arial"/>
                <a:cs typeface="Arial"/>
              </a:defRPr>
            </a:lvl7pPr>
            <a:lvl8pPr>
              <a:defRPr sz="1725" b="0">
                <a:solidFill>
                  <a:srgbClr val="243D30"/>
                </a:solidFill>
                <a:latin typeface="Arial"/>
                <a:ea typeface="Arial"/>
                <a:cs typeface="Arial"/>
              </a:defRPr>
            </a:lvl8pPr>
            <a:lvl9pPr>
              <a:defRPr sz="1725" b="0">
                <a:solidFill>
                  <a:srgbClr val="243D30"/>
                </a:solidFill>
                <a:latin typeface="Arial"/>
                <a:ea typeface="Arial"/>
                <a:cs typeface="Arial"/>
              </a:defRPr>
            </a:lvl9pPr>
          </a:lstStyle>
          <a:p xmlns:a="http://schemas.openxmlformats.org/drawingml/2006/main">
            <a:pPr>
              <a:defRPr sz="1725" b="0">
                <a:solidFill>
                  <a:srgbClr val="243D30"/>
                </a:solidFill>
                <a:latin typeface="Arial"/>
                <a:ea typeface="Arial"/>
                <a:cs typeface="Arial"/>
              </a:defRPr>
            </a:pPr>
            <a:r>
              <a:rPr sz="1725" b="0">
                <a:solidFill>
                  <a:srgbClr val="243D30"/>
                </a:solidFill>
                <a:latin typeface="Arial"/>
                <a:ea typeface="Arial"/>
                <a:cs typeface="Arial"/>
              </a:rPr>
              <a:t>Un écran commun ou un écran filtré par destination.</a:t>
            </a:r>
          </a:p>
        </p:txBody>
      </p:sp>
    </p:spTree>
    <p:extLst>
      <p:ext uri="{BB962C8B-B14F-4D97-AF65-F5344CB8AC3E}">
        <p14:creationId xmlns:p14="http://schemas.microsoft.com/office/powerpoint/2010/main" val="699126997"/>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4EB6EF5-9F92-4220-ADF9-96579666250B}"/>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22" name="Picture 21"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AD68E5A7-90FD-44A8-8833-B0C95CD48329}"/>
              </a:ext>
            </a:extLst>
          </p:cNvPr>
          <p:cNvPicPr>
            <a:picLocks xmlns:a="http://schemas.openxmlformats.org/drawingml/2006/main" noChangeAspect="1"/>
          </p:cNvPicPr>
          <p:nvPr/>
        </p:nvPicPr>
        <p:blipFill>
          <a:blip xmlns:r="http://schemas.openxmlformats.org/officeDocument/2006/relationships" xmlns:a="http://schemas.openxmlformats.org/drawingml/2006/main" r:embed="R517e823465fa48d3"/>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F4E01AD-C48C-40BF-B612-1D45C5C359DA}"/>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Une mise en place progressive avec CIMAR</a:t>
            </a:r>
          </a:p>
        </p:txBody>
      </p:sp>
      <p:sp>
        <p:nvSpPr>
          <p:cNvPr id="5" name="">
            <a:extLst xmlns:a="http://schemas.openxmlformats.org/drawingml/2006/main">
              <a:ext uri="{FF2B5EF4-FFF2-40B4-BE49-F238E27FC236}">
                <a16:creationId xmlns:a16="http://schemas.microsoft.com/office/drawing/2014/main" id="{68D4A86B-0F25-4136-9D6F-802CF6ED85B2}"/>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ba52a7f3b5c244a3"/>
              </a:rPr>
              <a:t>Conformia.controlflot.com</a:t>
            </a:r>
          </a:p>
        </p:txBody>
      </p:sp>
      <p:sp>
        <p:nvSpPr>
          <p:cNvPr id="6" name="">
            <a:extLst xmlns:a="http://schemas.openxmlformats.org/drawingml/2006/main">
              <a:ext uri="{FF2B5EF4-FFF2-40B4-BE49-F238E27FC236}">
                <a16:creationId xmlns:a16="http://schemas.microsoft.com/office/drawing/2014/main" id="{8D4F15CA-C366-4640-BE9A-5A683328CCC1}"/>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29</a:t>
            </a:r>
          </a:p>
        </p:txBody>
      </p:sp>
      <p:sp>
        <p:nvSpPr>
          <p:cNvPr id="7" name="">
            <a:extLst xmlns:a="http://schemas.openxmlformats.org/drawingml/2006/main">
              <a:ext uri="{FF2B5EF4-FFF2-40B4-BE49-F238E27FC236}">
                <a16:creationId xmlns:a16="http://schemas.microsoft.com/office/drawing/2014/main" id="{C22E1EAA-A274-4AAB-B150-6B4336CD6388}"/>
              </a:ext>
            </a:extLst>
          </p:cNvPr>
          <p:cNvSpPr>
            <a:spLocks xmlns:a="http://schemas.openxmlformats.org/drawingml/2006/main" noGrp="1"/>
          </p:cNvSpPr>
          <p:nvPr/>
        </p:nvSpPr>
        <p:spPr>
          <a:xfrm xmlns:a="http://schemas.openxmlformats.org/drawingml/2006/main">
            <a:off x="381000" y="1800225"/>
            <a:ext cx="3571875" cy="66675"/>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55D4131-E1A2-4DE1-B8A7-DA9788227FA8}"/>
              </a:ext>
            </a:extLst>
          </p:cNvPr>
          <p:cNvSpPr>
            <a:spLocks xmlns:a="http://schemas.openxmlformats.org/drawingml/2006/main" noGrp="1"/>
          </p:cNvSpPr>
          <p:nvPr/>
        </p:nvSpPr>
        <p:spPr>
          <a:xfrm xmlns:a="http://schemas.openxmlformats.org/drawingml/2006/main">
            <a:off x="381000" y="2124075"/>
            <a:ext cx="3381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1">
                <a:solidFill>
                  <a:srgbClr val="5EAC2C"/>
                </a:solidFill>
                <a:latin typeface="Arial"/>
                <a:ea typeface="Arial"/>
                <a:cs typeface="Arial"/>
              </a:defRPr>
            </a:defPPr>
            <a:lvl1pPr>
              <a:defRPr sz="2325" b="1">
                <a:solidFill>
                  <a:srgbClr val="5EAC2C"/>
                </a:solidFill>
                <a:latin typeface="Arial"/>
                <a:ea typeface="Arial"/>
                <a:cs typeface="Arial"/>
              </a:defRPr>
            </a:lvl1pPr>
            <a:lvl2pPr>
              <a:defRPr sz="2325" b="1">
                <a:solidFill>
                  <a:srgbClr val="5EAC2C"/>
                </a:solidFill>
                <a:latin typeface="Arial"/>
                <a:ea typeface="Arial"/>
                <a:cs typeface="Arial"/>
              </a:defRPr>
            </a:lvl2pPr>
            <a:lvl3pPr>
              <a:defRPr sz="2325" b="1">
                <a:solidFill>
                  <a:srgbClr val="5EAC2C"/>
                </a:solidFill>
                <a:latin typeface="Arial"/>
                <a:ea typeface="Arial"/>
                <a:cs typeface="Arial"/>
              </a:defRPr>
            </a:lvl3pPr>
            <a:lvl4pPr>
              <a:defRPr sz="2325" b="1">
                <a:solidFill>
                  <a:srgbClr val="5EAC2C"/>
                </a:solidFill>
                <a:latin typeface="Arial"/>
                <a:ea typeface="Arial"/>
                <a:cs typeface="Arial"/>
              </a:defRPr>
            </a:lvl4pPr>
            <a:lvl5pPr>
              <a:defRPr sz="2325" b="1">
                <a:solidFill>
                  <a:srgbClr val="5EAC2C"/>
                </a:solidFill>
                <a:latin typeface="Arial"/>
                <a:ea typeface="Arial"/>
                <a:cs typeface="Arial"/>
              </a:defRPr>
            </a:lvl5pPr>
            <a:lvl6pPr>
              <a:defRPr sz="2325" b="1">
                <a:solidFill>
                  <a:srgbClr val="5EAC2C"/>
                </a:solidFill>
                <a:latin typeface="Arial"/>
                <a:ea typeface="Arial"/>
                <a:cs typeface="Arial"/>
              </a:defRPr>
            </a:lvl6pPr>
            <a:lvl7pPr>
              <a:defRPr sz="2325" b="1">
                <a:solidFill>
                  <a:srgbClr val="5EAC2C"/>
                </a:solidFill>
                <a:latin typeface="Arial"/>
                <a:ea typeface="Arial"/>
                <a:cs typeface="Arial"/>
              </a:defRPr>
            </a:lvl7pPr>
            <a:lvl8pPr>
              <a:defRPr sz="2325" b="1">
                <a:solidFill>
                  <a:srgbClr val="5EAC2C"/>
                </a:solidFill>
                <a:latin typeface="Arial"/>
                <a:ea typeface="Arial"/>
                <a:cs typeface="Arial"/>
              </a:defRPr>
            </a:lvl8pPr>
            <a:lvl9pPr>
              <a:defRPr sz="2325" b="1">
                <a:solidFill>
                  <a:srgbClr val="5EAC2C"/>
                </a:solidFill>
                <a:latin typeface="Arial"/>
                <a:ea typeface="Arial"/>
                <a:cs typeface="Arial"/>
              </a:defRPr>
            </a:lvl9pPr>
          </a:lstStyle>
          <a:p xmlns:a="http://schemas.openxmlformats.org/drawingml/2006/main">
            <a:pPr>
              <a:defRPr sz="2325" b="1">
                <a:solidFill>
                  <a:srgbClr val="5EAC2C"/>
                </a:solidFill>
                <a:latin typeface="Arial"/>
                <a:ea typeface="Arial"/>
                <a:cs typeface="Arial"/>
              </a:defRPr>
            </a:pPr>
            <a:r>
              <a:rPr sz="2325" b="1">
                <a:solidFill>
                  <a:srgbClr val="5EAC2C"/>
                </a:solidFill>
                <a:latin typeface="Arial"/>
                <a:ea typeface="Arial"/>
                <a:cs typeface="Arial"/>
              </a:rPr>
              <a:t>01</a:t>
            </a:r>
          </a:p>
        </p:txBody>
      </p:sp>
      <p:sp>
        <p:nvSpPr>
          <p:cNvPr id="9" name="">
            <a:extLst xmlns:a="http://schemas.openxmlformats.org/drawingml/2006/main">
              <a:ext uri="{FF2B5EF4-FFF2-40B4-BE49-F238E27FC236}">
                <a16:creationId xmlns:a16="http://schemas.microsoft.com/office/drawing/2014/main" id="{B7091C5C-A2F9-4D3E-A58D-D70390F78701}"/>
              </a:ext>
            </a:extLst>
          </p:cNvPr>
          <p:cNvSpPr>
            <a:spLocks xmlns:a="http://schemas.openxmlformats.org/drawingml/2006/main" noGrp="1"/>
          </p:cNvSpPr>
          <p:nvPr/>
        </p:nvSpPr>
        <p:spPr>
          <a:xfrm xmlns:a="http://schemas.openxmlformats.org/drawingml/2006/main">
            <a:off x="381000" y="2743200"/>
            <a:ext cx="338137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Définir le fonctionnement</a:t>
            </a:r>
          </a:p>
        </p:txBody>
      </p:sp>
      <p:sp>
        <p:nvSpPr>
          <p:cNvPr id="10" name="">
            <a:extLst xmlns:a="http://schemas.openxmlformats.org/drawingml/2006/main">
              <a:ext uri="{FF2B5EF4-FFF2-40B4-BE49-F238E27FC236}">
                <a16:creationId xmlns:a16="http://schemas.microsoft.com/office/drawing/2014/main" id="{1CCC79BD-0C49-4945-9BFD-597FB472A08D}"/>
              </a:ext>
            </a:extLst>
          </p:cNvPr>
          <p:cNvSpPr>
            <a:spLocks xmlns:a="http://schemas.openxmlformats.org/drawingml/2006/main" noGrp="1"/>
          </p:cNvSpPr>
          <p:nvPr/>
        </p:nvSpPr>
        <p:spPr>
          <a:xfrm xmlns:a="http://schemas.openxmlformats.org/drawingml/2006/main">
            <a:off x="381000" y="3771900"/>
            <a:ext cx="338137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Documents exigés, critères d’accès, destinations, capacités et habilitations.</a:t>
            </a:r>
          </a:p>
        </p:txBody>
      </p:sp>
      <p:sp>
        <p:nvSpPr>
          <p:cNvPr id="11" name="">
            <a:extLst xmlns:a="http://schemas.openxmlformats.org/drawingml/2006/main">
              <a:ext uri="{FF2B5EF4-FFF2-40B4-BE49-F238E27FC236}">
                <a16:creationId xmlns:a16="http://schemas.microsoft.com/office/drawing/2014/main" id="{05D8E4B4-EDC5-4BB4-AD33-BE499D15827B}"/>
              </a:ext>
            </a:extLst>
          </p:cNvPr>
          <p:cNvSpPr>
            <a:spLocks xmlns:a="http://schemas.openxmlformats.org/drawingml/2006/main" noGrp="1"/>
          </p:cNvSpPr>
          <p:nvPr/>
        </p:nvSpPr>
        <p:spPr>
          <a:xfrm xmlns:a="http://schemas.openxmlformats.org/drawingml/2006/main">
            <a:off x="4238625" y="1800225"/>
            <a:ext cx="3571875" cy="66675"/>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55B78955-F757-4499-AA34-B004A8474E31}"/>
              </a:ext>
            </a:extLst>
          </p:cNvPr>
          <p:cNvSpPr>
            <a:spLocks xmlns:a="http://schemas.openxmlformats.org/drawingml/2006/main" noGrp="1"/>
          </p:cNvSpPr>
          <p:nvPr/>
        </p:nvSpPr>
        <p:spPr>
          <a:xfrm xmlns:a="http://schemas.openxmlformats.org/drawingml/2006/main">
            <a:off x="4238625" y="2124075"/>
            <a:ext cx="3381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1">
                <a:solidFill>
                  <a:srgbClr val="5EAC2C"/>
                </a:solidFill>
                <a:latin typeface="Arial"/>
                <a:ea typeface="Arial"/>
                <a:cs typeface="Arial"/>
              </a:defRPr>
            </a:defPPr>
            <a:lvl1pPr>
              <a:defRPr sz="2325" b="1">
                <a:solidFill>
                  <a:srgbClr val="5EAC2C"/>
                </a:solidFill>
                <a:latin typeface="Arial"/>
                <a:ea typeface="Arial"/>
                <a:cs typeface="Arial"/>
              </a:defRPr>
            </a:lvl1pPr>
            <a:lvl2pPr>
              <a:defRPr sz="2325" b="1">
                <a:solidFill>
                  <a:srgbClr val="5EAC2C"/>
                </a:solidFill>
                <a:latin typeface="Arial"/>
                <a:ea typeface="Arial"/>
                <a:cs typeface="Arial"/>
              </a:defRPr>
            </a:lvl2pPr>
            <a:lvl3pPr>
              <a:defRPr sz="2325" b="1">
                <a:solidFill>
                  <a:srgbClr val="5EAC2C"/>
                </a:solidFill>
                <a:latin typeface="Arial"/>
                <a:ea typeface="Arial"/>
                <a:cs typeface="Arial"/>
              </a:defRPr>
            </a:lvl3pPr>
            <a:lvl4pPr>
              <a:defRPr sz="2325" b="1">
                <a:solidFill>
                  <a:srgbClr val="5EAC2C"/>
                </a:solidFill>
                <a:latin typeface="Arial"/>
                <a:ea typeface="Arial"/>
                <a:cs typeface="Arial"/>
              </a:defRPr>
            </a:lvl4pPr>
            <a:lvl5pPr>
              <a:defRPr sz="2325" b="1">
                <a:solidFill>
                  <a:srgbClr val="5EAC2C"/>
                </a:solidFill>
                <a:latin typeface="Arial"/>
                <a:ea typeface="Arial"/>
                <a:cs typeface="Arial"/>
              </a:defRPr>
            </a:lvl5pPr>
            <a:lvl6pPr>
              <a:defRPr sz="2325" b="1">
                <a:solidFill>
                  <a:srgbClr val="5EAC2C"/>
                </a:solidFill>
                <a:latin typeface="Arial"/>
                <a:ea typeface="Arial"/>
                <a:cs typeface="Arial"/>
              </a:defRPr>
            </a:lvl6pPr>
            <a:lvl7pPr>
              <a:defRPr sz="2325" b="1">
                <a:solidFill>
                  <a:srgbClr val="5EAC2C"/>
                </a:solidFill>
                <a:latin typeface="Arial"/>
                <a:ea typeface="Arial"/>
                <a:cs typeface="Arial"/>
              </a:defRPr>
            </a:lvl7pPr>
            <a:lvl8pPr>
              <a:defRPr sz="2325" b="1">
                <a:solidFill>
                  <a:srgbClr val="5EAC2C"/>
                </a:solidFill>
                <a:latin typeface="Arial"/>
                <a:ea typeface="Arial"/>
                <a:cs typeface="Arial"/>
              </a:defRPr>
            </a:lvl8pPr>
            <a:lvl9pPr>
              <a:defRPr sz="2325" b="1">
                <a:solidFill>
                  <a:srgbClr val="5EAC2C"/>
                </a:solidFill>
                <a:latin typeface="Arial"/>
                <a:ea typeface="Arial"/>
                <a:cs typeface="Arial"/>
              </a:defRPr>
            </a:lvl9pPr>
          </a:lstStyle>
          <a:p xmlns:a="http://schemas.openxmlformats.org/drawingml/2006/main">
            <a:pPr>
              <a:defRPr sz="2325" b="1">
                <a:solidFill>
                  <a:srgbClr val="5EAC2C"/>
                </a:solidFill>
                <a:latin typeface="Arial"/>
                <a:ea typeface="Arial"/>
                <a:cs typeface="Arial"/>
              </a:defRPr>
            </a:pPr>
            <a:r>
              <a:rPr sz="2325" b="1">
                <a:solidFill>
                  <a:srgbClr val="5EAC2C"/>
                </a:solidFill>
                <a:latin typeface="Arial"/>
                <a:ea typeface="Arial"/>
                <a:cs typeface="Arial"/>
              </a:rPr>
              <a:t>02</a:t>
            </a:r>
          </a:p>
        </p:txBody>
      </p:sp>
      <p:sp>
        <p:nvSpPr>
          <p:cNvPr id="13" name="">
            <a:extLst xmlns:a="http://schemas.openxmlformats.org/drawingml/2006/main">
              <a:ext uri="{FF2B5EF4-FFF2-40B4-BE49-F238E27FC236}">
                <a16:creationId xmlns:a16="http://schemas.microsoft.com/office/drawing/2014/main" id="{DE7F99E0-EC1D-4D77-BAB9-8EEA81C62DF3}"/>
              </a:ext>
            </a:extLst>
          </p:cNvPr>
          <p:cNvSpPr>
            <a:spLocks xmlns:a="http://schemas.openxmlformats.org/drawingml/2006/main" noGrp="1"/>
          </p:cNvSpPr>
          <p:nvPr/>
        </p:nvSpPr>
        <p:spPr>
          <a:xfrm xmlns:a="http://schemas.openxmlformats.org/drawingml/2006/main">
            <a:off x="4238625" y="2743200"/>
            <a:ext cx="338137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Préparer les dossiers</a:t>
            </a:r>
          </a:p>
        </p:txBody>
      </p:sp>
      <p:sp>
        <p:nvSpPr>
          <p:cNvPr id="14" name="">
            <a:extLst xmlns:a="http://schemas.openxmlformats.org/drawingml/2006/main">
              <a:ext uri="{FF2B5EF4-FFF2-40B4-BE49-F238E27FC236}">
                <a16:creationId xmlns:a16="http://schemas.microsoft.com/office/drawing/2014/main" id="{00011350-6B2B-4FE4-B61C-AADDD8AD13C5}"/>
              </a:ext>
            </a:extLst>
          </p:cNvPr>
          <p:cNvSpPr>
            <a:spLocks xmlns:a="http://schemas.openxmlformats.org/drawingml/2006/main" noGrp="1"/>
          </p:cNvSpPr>
          <p:nvPr/>
        </p:nvSpPr>
        <p:spPr>
          <a:xfrm xmlns:a="http://schemas.openxmlformats.org/drawingml/2006/main">
            <a:off x="4238625" y="3771900"/>
            <a:ext cx="338137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Flotte, transporteurs, chauffeurs, affectations et documents de départ.</a:t>
            </a:r>
          </a:p>
        </p:txBody>
      </p:sp>
      <p:sp>
        <p:nvSpPr>
          <p:cNvPr id="15" name="">
            <a:extLst xmlns:a="http://schemas.openxmlformats.org/drawingml/2006/main">
              <a:ext uri="{FF2B5EF4-FFF2-40B4-BE49-F238E27FC236}">
                <a16:creationId xmlns:a16="http://schemas.microsoft.com/office/drawing/2014/main" id="{B3B66C46-0CD6-44C9-8136-186AC7690D4E}"/>
              </a:ext>
            </a:extLst>
          </p:cNvPr>
          <p:cNvSpPr>
            <a:spLocks xmlns:a="http://schemas.openxmlformats.org/drawingml/2006/main" noGrp="1"/>
          </p:cNvSpPr>
          <p:nvPr/>
        </p:nvSpPr>
        <p:spPr>
          <a:xfrm xmlns:a="http://schemas.openxmlformats.org/drawingml/2006/main">
            <a:off x="8096250" y="1800225"/>
            <a:ext cx="3571875" cy="66675"/>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586566BC-CEAC-450E-81EF-D5F08830024F}"/>
              </a:ext>
            </a:extLst>
          </p:cNvPr>
          <p:cNvSpPr>
            <a:spLocks xmlns:a="http://schemas.openxmlformats.org/drawingml/2006/main" noGrp="1"/>
          </p:cNvSpPr>
          <p:nvPr/>
        </p:nvSpPr>
        <p:spPr>
          <a:xfrm xmlns:a="http://schemas.openxmlformats.org/drawingml/2006/main">
            <a:off x="8096250" y="2124075"/>
            <a:ext cx="33813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325" b="1">
                <a:solidFill>
                  <a:srgbClr val="5EAC2C"/>
                </a:solidFill>
                <a:latin typeface="Arial"/>
                <a:ea typeface="Arial"/>
                <a:cs typeface="Arial"/>
              </a:defRPr>
            </a:defPPr>
            <a:lvl1pPr>
              <a:defRPr sz="2325" b="1">
                <a:solidFill>
                  <a:srgbClr val="5EAC2C"/>
                </a:solidFill>
                <a:latin typeface="Arial"/>
                <a:ea typeface="Arial"/>
                <a:cs typeface="Arial"/>
              </a:defRPr>
            </a:lvl1pPr>
            <a:lvl2pPr>
              <a:defRPr sz="2325" b="1">
                <a:solidFill>
                  <a:srgbClr val="5EAC2C"/>
                </a:solidFill>
                <a:latin typeface="Arial"/>
                <a:ea typeface="Arial"/>
                <a:cs typeface="Arial"/>
              </a:defRPr>
            </a:lvl2pPr>
            <a:lvl3pPr>
              <a:defRPr sz="2325" b="1">
                <a:solidFill>
                  <a:srgbClr val="5EAC2C"/>
                </a:solidFill>
                <a:latin typeface="Arial"/>
                <a:ea typeface="Arial"/>
                <a:cs typeface="Arial"/>
              </a:defRPr>
            </a:lvl3pPr>
            <a:lvl4pPr>
              <a:defRPr sz="2325" b="1">
                <a:solidFill>
                  <a:srgbClr val="5EAC2C"/>
                </a:solidFill>
                <a:latin typeface="Arial"/>
                <a:ea typeface="Arial"/>
                <a:cs typeface="Arial"/>
              </a:defRPr>
            </a:lvl4pPr>
            <a:lvl5pPr>
              <a:defRPr sz="2325" b="1">
                <a:solidFill>
                  <a:srgbClr val="5EAC2C"/>
                </a:solidFill>
                <a:latin typeface="Arial"/>
                <a:ea typeface="Arial"/>
                <a:cs typeface="Arial"/>
              </a:defRPr>
            </a:lvl5pPr>
            <a:lvl6pPr>
              <a:defRPr sz="2325" b="1">
                <a:solidFill>
                  <a:srgbClr val="5EAC2C"/>
                </a:solidFill>
                <a:latin typeface="Arial"/>
                <a:ea typeface="Arial"/>
                <a:cs typeface="Arial"/>
              </a:defRPr>
            </a:lvl6pPr>
            <a:lvl7pPr>
              <a:defRPr sz="2325" b="1">
                <a:solidFill>
                  <a:srgbClr val="5EAC2C"/>
                </a:solidFill>
                <a:latin typeface="Arial"/>
                <a:ea typeface="Arial"/>
                <a:cs typeface="Arial"/>
              </a:defRPr>
            </a:lvl7pPr>
            <a:lvl8pPr>
              <a:defRPr sz="2325" b="1">
                <a:solidFill>
                  <a:srgbClr val="5EAC2C"/>
                </a:solidFill>
                <a:latin typeface="Arial"/>
                <a:ea typeface="Arial"/>
                <a:cs typeface="Arial"/>
              </a:defRPr>
            </a:lvl8pPr>
            <a:lvl9pPr>
              <a:defRPr sz="2325" b="1">
                <a:solidFill>
                  <a:srgbClr val="5EAC2C"/>
                </a:solidFill>
                <a:latin typeface="Arial"/>
                <a:ea typeface="Arial"/>
                <a:cs typeface="Arial"/>
              </a:defRPr>
            </a:lvl9pPr>
          </a:lstStyle>
          <a:p xmlns:a="http://schemas.openxmlformats.org/drawingml/2006/main">
            <a:pPr>
              <a:defRPr sz="2325" b="1">
                <a:solidFill>
                  <a:srgbClr val="5EAC2C"/>
                </a:solidFill>
                <a:latin typeface="Arial"/>
                <a:ea typeface="Arial"/>
                <a:cs typeface="Arial"/>
              </a:defRPr>
            </a:pPr>
            <a:r>
              <a:rPr sz="2325" b="1">
                <a:solidFill>
                  <a:srgbClr val="5EAC2C"/>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129B3F99-AA77-4CC0-8FE1-C52867921944}"/>
              </a:ext>
            </a:extLst>
          </p:cNvPr>
          <p:cNvSpPr>
            <a:spLocks xmlns:a="http://schemas.openxmlformats.org/drawingml/2006/main" noGrp="1"/>
          </p:cNvSpPr>
          <p:nvPr/>
        </p:nvSpPr>
        <p:spPr>
          <a:xfrm xmlns:a="http://schemas.openxmlformats.org/drawingml/2006/main">
            <a:off x="8096250" y="2743200"/>
            <a:ext cx="3381375"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Valider le parcours complet</a:t>
            </a:r>
          </a:p>
        </p:txBody>
      </p:sp>
      <p:sp>
        <p:nvSpPr>
          <p:cNvPr id="18" name="">
            <a:extLst xmlns:a="http://schemas.openxmlformats.org/drawingml/2006/main">
              <a:ext uri="{FF2B5EF4-FFF2-40B4-BE49-F238E27FC236}">
                <a16:creationId xmlns:a16="http://schemas.microsoft.com/office/drawing/2014/main" id="{CD6D8C84-9A26-4CF7-A2F3-AA7CED28E5AF}"/>
              </a:ext>
            </a:extLst>
          </p:cNvPr>
          <p:cNvSpPr>
            <a:spLocks xmlns:a="http://schemas.openxmlformats.org/drawingml/2006/main" noGrp="1"/>
          </p:cNvSpPr>
          <p:nvPr/>
        </p:nvSpPr>
        <p:spPr>
          <a:xfrm xmlns:a="http://schemas.openxmlformats.org/drawingml/2006/main">
            <a:off x="8096250" y="3771900"/>
            <a:ext cx="3381375"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Dépôt, contrôle, attente, appel, entrée et sortie. Former les équipes avant ouverture.</a:t>
            </a:r>
          </a:p>
        </p:txBody>
      </p:sp>
      <p:sp>
        <p:nvSpPr>
          <p:cNvPr id="19" name="">
            <a:extLst xmlns:a="http://schemas.openxmlformats.org/drawingml/2006/main">
              <a:ext uri="{FF2B5EF4-FFF2-40B4-BE49-F238E27FC236}">
                <a16:creationId xmlns:a16="http://schemas.microsoft.com/office/drawing/2014/main" id="{0618622B-542D-4639-A0B4-6ADC199A7117}"/>
              </a:ext>
            </a:extLst>
          </p:cNvPr>
          <p:cNvSpPr>
            <a:spLocks xmlns:a="http://schemas.openxmlformats.org/drawingml/2006/main" noGrp="1"/>
          </p:cNvSpPr>
          <p:nvPr/>
        </p:nvSpPr>
        <p:spPr>
          <a:xfrm xmlns:a="http://schemas.openxmlformats.org/drawingml/2006/main">
            <a:off x="381000" y="5657850"/>
            <a:ext cx="11334750" cy="9525"/>
          </a:xfrm>
          <a:prstGeom xmlns:a="http://schemas.openxmlformats.org/drawingml/2006/main" prst="rect">
            <a:avLst/>
          </a:prstGeom>
          <a:solidFill xmlns:a="http://schemas.openxmlformats.org/drawingml/2006/main">
            <a:srgbClr val="CFDDC8"/>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EE783459-1775-4C8A-856C-376DEE718886}"/>
              </a:ext>
            </a:extLst>
          </p:cNvPr>
          <p:cNvSpPr>
            <a:spLocks xmlns:a="http://schemas.openxmlformats.org/drawingml/2006/main" noGrp="1"/>
          </p:cNvSpPr>
          <p:nvPr/>
        </p:nvSpPr>
        <p:spPr>
          <a:xfrm xmlns:a="http://schemas.openxmlformats.org/drawingml/2006/main">
            <a:off x="381000" y="5924550"/>
            <a:ext cx="11239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1">
                <a:solidFill>
                  <a:srgbClr val="004E2B"/>
                </a:solidFill>
                <a:latin typeface="Arial"/>
                <a:ea typeface="Arial"/>
                <a:cs typeface="Arial"/>
              </a:defRPr>
            </a:defPPr>
            <a:lvl1pPr>
              <a:defRPr sz="2100" b="1">
                <a:solidFill>
                  <a:srgbClr val="004E2B"/>
                </a:solidFill>
                <a:latin typeface="Arial"/>
                <a:ea typeface="Arial"/>
                <a:cs typeface="Arial"/>
              </a:defRPr>
            </a:lvl1pPr>
            <a:lvl2pPr>
              <a:defRPr sz="2100" b="1">
                <a:solidFill>
                  <a:srgbClr val="004E2B"/>
                </a:solidFill>
                <a:latin typeface="Arial"/>
                <a:ea typeface="Arial"/>
                <a:cs typeface="Arial"/>
              </a:defRPr>
            </a:lvl2pPr>
            <a:lvl3pPr>
              <a:defRPr sz="2100" b="1">
                <a:solidFill>
                  <a:srgbClr val="004E2B"/>
                </a:solidFill>
                <a:latin typeface="Arial"/>
                <a:ea typeface="Arial"/>
                <a:cs typeface="Arial"/>
              </a:defRPr>
            </a:lvl3pPr>
            <a:lvl4pPr>
              <a:defRPr sz="2100" b="1">
                <a:solidFill>
                  <a:srgbClr val="004E2B"/>
                </a:solidFill>
                <a:latin typeface="Arial"/>
                <a:ea typeface="Arial"/>
                <a:cs typeface="Arial"/>
              </a:defRPr>
            </a:lvl4pPr>
            <a:lvl5pPr>
              <a:defRPr sz="2100" b="1">
                <a:solidFill>
                  <a:srgbClr val="004E2B"/>
                </a:solidFill>
                <a:latin typeface="Arial"/>
                <a:ea typeface="Arial"/>
                <a:cs typeface="Arial"/>
              </a:defRPr>
            </a:lvl5pPr>
            <a:lvl6pPr>
              <a:defRPr sz="2100" b="1">
                <a:solidFill>
                  <a:srgbClr val="004E2B"/>
                </a:solidFill>
                <a:latin typeface="Arial"/>
                <a:ea typeface="Arial"/>
                <a:cs typeface="Arial"/>
              </a:defRPr>
            </a:lvl6pPr>
            <a:lvl7pPr>
              <a:defRPr sz="2100" b="1">
                <a:solidFill>
                  <a:srgbClr val="004E2B"/>
                </a:solidFill>
                <a:latin typeface="Arial"/>
                <a:ea typeface="Arial"/>
                <a:cs typeface="Arial"/>
              </a:defRPr>
            </a:lvl7pPr>
            <a:lvl8pPr>
              <a:defRPr sz="2100" b="1">
                <a:solidFill>
                  <a:srgbClr val="004E2B"/>
                </a:solidFill>
                <a:latin typeface="Arial"/>
                <a:ea typeface="Arial"/>
                <a:cs typeface="Arial"/>
              </a:defRPr>
            </a:lvl8pPr>
            <a:lvl9pPr>
              <a:defRPr sz="2100" b="1">
                <a:solidFill>
                  <a:srgbClr val="004E2B"/>
                </a:solidFill>
                <a:latin typeface="Arial"/>
                <a:ea typeface="Arial"/>
                <a:cs typeface="Arial"/>
              </a:defRPr>
            </a:lvl9pPr>
          </a:lstStyle>
          <a:p xmlns:a="http://schemas.openxmlformats.org/drawingml/2006/main">
            <a:pPr>
              <a:defRPr sz="2100" b="1">
                <a:solidFill>
                  <a:srgbClr val="004E2B"/>
                </a:solidFill>
                <a:latin typeface="Arial"/>
                <a:ea typeface="Arial"/>
                <a:cs typeface="Arial"/>
              </a:defRPr>
            </a:pPr>
            <a:r>
              <a:rPr sz="2100" b="1">
                <a:solidFill>
                  <a:srgbClr val="004E2B"/>
                </a:solidFill>
                <a:latin typeface="Arial"/>
                <a:ea typeface="Arial"/>
                <a:cs typeface="Arial"/>
              </a:rPr>
              <a:t>Un fonctionnement adapté au site, validé avec ses équipes.</a:t>
            </a:r>
          </a:p>
        </p:txBody>
      </p:sp>
    </p:spTree>
    <p:extLst>
      <p:ext uri="{BB962C8B-B14F-4D97-AF65-F5344CB8AC3E}">
        <p14:creationId xmlns:p14="http://schemas.microsoft.com/office/powerpoint/2010/main" val="458669790"/>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F217EAF2-B3A9-4A9C-90CE-7BC0D335A9F8}"/>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3" name="Picture 12" descr="ControlFlot-Conformia.png"/>
          <p:cNvPicPr>
            <a:picLocks noChangeAspect="1"/>
          </p:cNvPicPr>
          <p:nvPr/>
        </p:nvPicPr>
        <p:blipFill>
          <a:blip r:embed="rId7"/>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C583DC6A-7AE4-4E77-95A7-A6A3A75E7383}"/>
              </a:ext>
            </a:extLst>
          </p:cNvPr>
          <p:cNvPicPr>
            <a:picLocks xmlns:a="http://schemas.openxmlformats.org/drawingml/2006/main" noChangeAspect="1"/>
          </p:cNvPicPr>
          <p:nvPr/>
        </p:nvPicPr>
        <p:blipFill>
          <a:blip xmlns:r="http://schemas.openxmlformats.org/officeDocument/2006/relationships" xmlns:a="http://schemas.openxmlformats.org/drawingml/2006/main" r:embed="R14d2b5e438d844f8"/>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45087D6-8FC0-45A6-B348-622836DB6C51}"/>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La démonstration Conformia est disponible</a:t>
            </a:r>
          </a:p>
        </p:txBody>
      </p:sp>
      <p:sp>
        <p:nvSpPr>
          <p:cNvPr id="5" name="">
            <a:extLst xmlns:a="http://schemas.openxmlformats.org/drawingml/2006/main">
              <a:ext uri="{FF2B5EF4-FFF2-40B4-BE49-F238E27FC236}">
                <a16:creationId xmlns:a16="http://schemas.microsoft.com/office/drawing/2014/main" id="{BB263E64-EA4B-4061-8717-543E391923E9}"/>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5c96907761c24af4"/>
              </a:rPr>
              <a:t>Conformia.controlflot.com</a:t>
            </a:r>
          </a:p>
        </p:txBody>
      </p:sp>
      <p:sp>
        <p:nvSpPr>
          <p:cNvPr id="6" name="">
            <a:extLst xmlns:a="http://schemas.openxmlformats.org/drawingml/2006/main">
              <a:ext uri="{FF2B5EF4-FFF2-40B4-BE49-F238E27FC236}">
                <a16:creationId xmlns:a16="http://schemas.microsoft.com/office/drawing/2014/main" id="{4927541F-C088-4C9A-85B4-59DC7E91623C}"/>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30</a:t>
            </a:r>
          </a:p>
        </p:txBody>
      </p:sp>
      <p:pic>
        <p:nvPicPr>
          <p:cNvPr id="7" name="">
            <a:extLst xmlns:a="http://schemas.openxmlformats.org/drawingml/2006/main">
              <a:ext uri="{FF2B5EF4-FFF2-40B4-BE49-F238E27FC236}">
                <a16:creationId xmlns:a16="http://schemas.microsoft.com/office/drawing/2014/main" id="{E9A908BE-E255-4CA3-B105-A7461FC40A60}"/>
              </a:ext>
            </a:extLst>
          </p:cNvPr>
          <p:cNvPicPr>
            <a:picLocks xmlns:a="http://schemas.openxmlformats.org/drawingml/2006/main" noChangeAspect="1"/>
          </p:cNvPicPr>
          <p:nvPr/>
        </p:nvPicPr>
        <p:blipFill>
          <a:blip xmlns:r="http://schemas.openxmlformats.org/officeDocument/2006/relationships" xmlns:a="http://schemas.openxmlformats.org/drawingml/2006/main" r:embed="Rdaaea9bf2558481e"/>
          <a:stretch xmlns:a="http://schemas.openxmlformats.org/drawingml/2006/main"/>
        </p:blipFill>
        <p:spPr>
          <a:xfrm xmlns:a="http://schemas.openxmlformats.org/drawingml/2006/main">
            <a:off x="1973036" y="1571625"/>
            <a:ext cx="4531179" cy="46196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61B1EF49-57D4-4F65-B5A7-FD131499BEF0}"/>
              </a:ext>
            </a:extLst>
          </p:cNvPr>
          <p:cNvSpPr>
            <a:spLocks xmlns:a="http://schemas.openxmlformats.org/drawingml/2006/main" noGrp="1"/>
          </p:cNvSpPr>
          <p:nvPr/>
        </p:nvSpPr>
        <p:spPr>
          <a:xfrm xmlns:a="http://schemas.openxmlformats.org/drawingml/2006/main">
            <a:off x="8572500" y="1762125"/>
            <a:ext cx="3143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b="1">
                <a:solidFill>
                  <a:srgbClr val="004E2B"/>
                </a:solidFill>
                <a:latin typeface="Arial"/>
                <a:ea typeface="Arial"/>
                <a:cs typeface="Arial"/>
              </a:defRPr>
            </a:defPPr>
            <a:lvl1pPr>
              <a:defRPr sz="2100" b="1">
                <a:solidFill>
                  <a:srgbClr val="004E2B"/>
                </a:solidFill>
                <a:latin typeface="Arial"/>
                <a:ea typeface="Arial"/>
                <a:cs typeface="Arial"/>
              </a:defRPr>
            </a:lvl1pPr>
            <a:lvl2pPr>
              <a:defRPr sz="2100" b="1">
                <a:solidFill>
                  <a:srgbClr val="004E2B"/>
                </a:solidFill>
                <a:latin typeface="Arial"/>
                <a:ea typeface="Arial"/>
                <a:cs typeface="Arial"/>
              </a:defRPr>
            </a:lvl2pPr>
            <a:lvl3pPr>
              <a:defRPr sz="2100" b="1">
                <a:solidFill>
                  <a:srgbClr val="004E2B"/>
                </a:solidFill>
                <a:latin typeface="Arial"/>
                <a:ea typeface="Arial"/>
                <a:cs typeface="Arial"/>
              </a:defRPr>
            </a:lvl3pPr>
            <a:lvl4pPr>
              <a:defRPr sz="2100" b="1">
                <a:solidFill>
                  <a:srgbClr val="004E2B"/>
                </a:solidFill>
                <a:latin typeface="Arial"/>
                <a:ea typeface="Arial"/>
                <a:cs typeface="Arial"/>
              </a:defRPr>
            </a:lvl4pPr>
            <a:lvl5pPr>
              <a:defRPr sz="2100" b="1">
                <a:solidFill>
                  <a:srgbClr val="004E2B"/>
                </a:solidFill>
                <a:latin typeface="Arial"/>
                <a:ea typeface="Arial"/>
                <a:cs typeface="Arial"/>
              </a:defRPr>
            </a:lvl5pPr>
            <a:lvl6pPr>
              <a:defRPr sz="2100" b="1">
                <a:solidFill>
                  <a:srgbClr val="004E2B"/>
                </a:solidFill>
                <a:latin typeface="Arial"/>
                <a:ea typeface="Arial"/>
                <a:cs typeface="Arial"/>
              </a:defRPr>
            </a:lvl6pPr>
            <a:lvl7pPr>
              <a:defRPr sz="2100" b="1">
                <a:solidFill>
                  <a:srgbClr val="004E2B"/>
                </a:solidFill>
                <a:latin typeface="Arial"/>
                <a:ea typeface="Arial"/>
                <a:cs typeface="Arial"/>
              </a:defRPr>
            </a:lvl7pPr>
            <a:lvl8pPr>
              <a:defRPr sz="2100" b="1">
                <a:solidFill>
                  <a:srgbClr val="004E2B"/>
                </a:solidFill>
                <a:latin typeface="Arial"/>
                <a:ea typeface="Arial"/>
                <a:cs typeface="Arial"/>
              </a:defRPr>
            </a:lvl8pPr>
            <a:lvl9pPr>
              <a:defRPr sz="2100" b="1">
                <a:solidFill>
                  <a:srgbClr val="004E2B"/>
                </a:solidFill>
                <a:latin typeface="Arial"/>
                <a:ea typeface="Arial"/>
                <a:cs typeface="Arial"/>
              </a:defRPr>
            </a:lvl9pPr>
          </a:lstStyle>
          <a:p xmlns:a="http://schemas.openxmlformats.org/drawingml/2006/main">
            <a:pPr>
              <a:defRPr sz="2100" b="1">
                <a:solidFill>
                  <a:srgbClr val="004E2B"/>
                </a:solidFill>
                <a:latin typeface="Arial"/>
                <a:ea typeface="Arial"/>
                <a:cs typeface="Arial"/>
              </a:defRPr>
            </a:pPr>
            <a:r>
              <a:rPr sz="2100" b="1">
                <a:solidFill>
                  <a:srgbClr val="004E2B"/>
                </a:solidFill>
                <a:latin typeface="Arial"/>
                <a:ea typeface="Arial"/>
                <a:cs typeface="Arial"/>
              </a:rPr>
              <a:t>Trois espaces</a:t>
            </a:r>
          </a:p>
        </p:txBody>
      </p:sp>
      <p:sp>
        <p:nvSpPr>
          <p:cNvPr id="9" name="">
            <a:extLst xmlns:a="http://schemas.openxmlformats.org/drawingml/2006/main">
              <a:ext uri="{FF2B5EF4-FFF2-40B4-BE49-F238E27FC236}">
                <a16:creationId xmlns:a16="http://schemas.microsoft.com/office/drawing/2014/main" id="{F4CB33FA-6C53-41D0-B6E5-9E036C397908}"/>
              </a:ext>
            </a:extLst>
          </p:cNvPr>
          <p:cNvSpPr>
            <a:spLocks xmlns:a="http://schemas.openxmlformats.org/drawingml/2006/main" noGrp="1"/>
          </p:cNvSpPr>
          <p:nvPr/>
        </p:nvSpPr>
        <p:spPr>
          <a:xfrm xmlns:a="http://schemas.openxmlformats.org/drawingml/2006/main">
            <a:off x="8572500" y="2438400"/>
            <a:ext cx="3143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Agent CIMAR</a:t>
            </a:r>
          </a:p>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Poste de contrôle</a:t>
            </a:r>
          </a:p>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Portail transporteur</a:t>
            </a:r>
          </a:p>
        </p:txBody>
      </p:sp>
      <p:sp>
        <p:nvSpPr>
          <p:cNvPr id="10" name="">
            <a:extLst xmlns:a="http://schemas.openxmlformats.org/drawingml/2006/main">
              <a:ext uri="{FF2B5EF4-FFF2-40B4-BE49-F238E27FC236}">
                <a16:creationId xmlns:a16="http://schemas.microsoft.com/office/drawing/2014/main" id="{C8F3BCAE-344A-4991-979D-0970CBB76995}"/>
              </a:ext>
            </a:extLst>
          </p:cNvPr>
          <p:cNvSpPr>
            <a:spLocks xmlns:a="http://schemas.openxmlformats.org/drawingml/2006/main" noGrp="1"/>
          </p:cNvSpPr>
          <p:nvPr/>
        </p:nvSpPr>
        <p:spPr>
          <a:xfrm xmlns:a="http://schemas.openxmlformats.org/drawingml/2006/main">
            <a:off x="8572500" y="4057650"/>
            <a:ext cx="3143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Un parcours à tester</a:t>
            </a:r>
          </a:p>
        </p:txBody>
      </p:sp>
      <p:sp>
        <p:nvSpPr>
          <p:cNvPr id="11" name="">
            <a:extLst xmlns:a="http://schemas.openxmlformats.org/drawingml/2006/main">
              <a:ext uri="{FF2B5EF4-FFF2-40B4-BE49-F238E27FC236}">
                <a16:creationId xmlns:a16="http://schemas.microsoft.com/office/drawing/2014/main" id="{FA0B371F-D114-4209-8C32-BA3B90A39AD2}"/>
              </a:ext>
            </a:extLst>
          </p:cNvPr>
          <p:cNvSpPr>
            <a:spLocks xmlns:a="http://schemas.openxmlformats.org/drawingml/2006/main" noGrp="1"/>
          </p:cNvSpPr>
          <p:nvPr/>
        </p:nvSpPr>
        <p:spPr>
          <a:xfrm xmlns:a="http://schemas.openxmlformats.org/drawingml/2006/main">
            <a:off x="8572500" y="4895850"/>
            <a:ext cx="31432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00" b="0">
                <a:solidFill>
                  <a:srgbClr val="243D30"/>
                </a:solidFill>
                <a:latin typeface="Arial"/>
                <a:ea typeface="Arial"/>
                <a:cs typeface="Arial"/>
              </a:defRPr>
            </a:defPPr>
            <a:lvl1pPr>
              <a:defRPr sz="1800" b="0">
                <a:solidFill>
                  <a:srgbClr val="243D30"/>
                </a:solidFill>
                <a:latin typeface="Arial"/>
                <a:ea typeface="Arial"/>
                <a:cs typeface="Arial"/>
              </a:defRPr>
            </a:lvl1pPr>
            <a:lvl2pPr>
              <a:defRPr sz="1800" b="0">
                <a:solidFill>
                  <a:srgbClr val="243D30"/>
                </a:solidFill>
                <a:latin typeface="Arial"/>
                <a:ea typeface="Arial"/>
                <a:cs typeface="Arial"/>
              </a:defRPr>
            </a:lvl2pPr>
            <a:lvl3pPr>
              <a:defRPr sz="1800" b="0">
                <a:solidFill>
                  <a:srgbClr val="243D30"/>
                </a:solidFill>
                <a:latin typeface="Arial"/>
                <a:ea typeface="Arial"/>
                <a:cs typeface="Arial"/>
              </a:defRPr>
            </a:lvl3pPr>
            <a:lvl4pPr>
              <a:defRPr sz="1800" b="0">
                <a:solidFill>
                  <a:srgbClr val="243D30"/>
                </a:solidFill>
                <a:latin typeface="Arial"/>
                <a:ea typeface="Arial"/>
                <a:cs typeface="Arial"/>
              </a:defRPr>
            </a:lvl4pPr>
            <a:lvl5pPr>
              <a:defRPr sz="1800" b="0">
                <a:solidFill>
                  <a:srgbClr val="243D30"/>
                </a:solidFill>
                <a:latin typeface="Arial"/>
                <a:ea typeface="Arial"/>
                <a:cs typeface="Arial"/>
              </a:defRPr>
            </a:lvl5pPr>
            <a:lvl6pPr>
              <a:defRPr sz="1800" b="0">
                <a:solidFill>
                  <a:srgbClr val="243D30"/>
                </a:solidFill>
                <a:latin typeface="Arial"/>
                <a:ea typeface="Arial"/>
                <a:cs typeface="Arial"/>
              </a:defRPr>
            </a:lvl6pPr>
            <a:lvl7pPr>
              <a:defRPr sz="1800" b="0">
                <a:solidFill>
                  <a:srgbClr val="243D30"/>
                </a:solidFill>
                <a:latin typeface="Arial"/>
                <a:ea typeface="Arial"/>
                <a:cs typeface="Arial"/>
              </a:defRPr>
            </a:lvl7pPr>
            <a:lvl8pPr>
              <a:defRPr sz="1800" b="0">
                <a:solidFill>
                  <a:srgbClr val="243D30"/>
                </a:solidFill>
                <a:latin typeface="Arial"/>
                <a:ea typeface="Arial"/>
                <a:cs typeface="Arial"/>
              </a:defRPr>
            </a:lvl8pPr>
            <a:lvl9pPr>
              <a:defRPr sz="1800" b="0">
                <a:solidFill>
                  <a:srgbClr val="243D30"/>
                </a:solidFill>
                <a:latin typeface="Arial"/>
                <a:ea typeface="Arial"/>
                <a:cs typeface="Arial"/>
              </a:defRPr>
            </a:lvl9pPr>
          </a:lstStyle>
          <a:p xmlns:a="http://schemas.openxmlformats.org/drawingml/2006/main">
            <a:pPr>
              <a:defRPr sz="1800" b="0">
                <a:solidFill>
                  <a:srgbClr val="243D30"/>
                </a:solidFill>
                <a:latin typeface="Arial"/>
                <a:ea typeface="Arial"/>
                <a:cs typeface="Arial"/>
              </a:defRPr>
            </a:pPr>
            <a:r>
              <a:rPr sz="1800" b="0">
                <a:solidFill>
                  <a:srgbClr val="243D30"/>
                </a:solidFill>
                <a:latin typeface="Arial"/>
                <a:ea typeface="Arial"/>
                <a:cs typeface="Arial"/>
              </a:rPr>
              <a:t>Contrôle, mise en file, appel, entrée et sortie du camion.</a:t>
            </a:r>
          </a:p>
        </p:txBody>
      </p:sp>
    </p:spTree>
    <p:extLst>
      <p:ext uri="{BB962C8B-B14F-4D97-AF65-F5344CB8AC3E}">
        <p14:creationId xmlns:p14="http://schemas.microsoft.com/office/powerpoint/2010/main" val="1472289993"/>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3F9E4761-52BB-48A6-9B7E-0B3CFBD88E7F}"/>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21" name="Picture 20" descr="ControlFlot-Conformia.png"/>
          <p:cNvPicPr>
            <a:picLocks noChangeAspect="1"/>
          </p:cNvPicPr>
          <p:nvPr/>
        </p:nvPicPr>
        <p:blipFill>
          <a:blip r:embed="rId6"/>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FF4B97CF-AC7B-4ED0-BEF7-030999D1205D}"/>
              </a:ext>
            </a:extLst>
          </p:cNvPr>
          <p:cNvPicPr>
            <a:picLocks xmlns:a="http://schemas.openxmlformats.org/drawingml/2006/main" noChangeAspect="1"/>
          </p:cNvPicPr>
          <p:nvPr/>
        </p:nvPicPr>
        <p:blipFill>
          <a:blip xmlns:r="http://schemas.openxmlformats.org/officeDocument/2006/relationships" xmlns:a="http://schemas.openxmlformats.org/drawingml/2006/main" r:embed="R2ce17b7052394f09"/>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8911E7B-402E-4BD5-A1AF-C356494E2E0D}"/>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Autres options possibles</a:t>
            </a:r>
          </a:p>
        </p:txBody>
      </p:sp>
      <p:sp>
        <p:nvSpPr>
          <p:cNvPr id="5" name="">
            <a:extLst xmlns:a="http://schemas.openxmlformats.org/drawingml/2006/main">
              <a:ext uri="{FF2B5EF4-FFF2-40B4-BE49-F238E27FC236}">
                <a16:creationId xmlns:a16="http://schemas.microsoft.com/office/drawing/2014/main" id="{87F5E823-0E76-4EBA-BD7B-A56866B1FA06}"/>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6d4d527def574dd5"/>
              </a:rPr>
              <a:t>Conformia.controlflot.com</a:t>
            </a:r>
          </a:p>
        </p:txBody>
      </p:sp>
      <p:sp>
        <p:nvSpPr>
          <p:cNvPr id="6" name="">
            <a:extLst xmlns:a="http://schemas.openxmlformats.org/drawingml/2006/main">
              <a:ext uri="{FF2B5EF4-FFF2-40B4-BE49-F238E27FC236}">
                <a16:creationId xmlns:a16="http://schemas.microsoft.com/office/drawing/2014/main" id="{A579222F-EF4C-4D4B-963B-60F50068D200}"/>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31</a:t>
            </a:r>
          </a:p>
        </p:txBody>
      </p:sp>
      <p:sp>
        <p:nvSpPr>
          <p:cNvPr id="7" name="">
            <a:extLst xmlns:a="http://schemas.openxmlformats.org/drawingml/2006/main">
              <a:ext uri="{FF2B5EF4-FFF2-40B4-BE49-F238E27FC236}">
                <a16:creationId xmlns:a16="http://schemas.microsoft.com/office/drawing/2014/main" id="{4C494078-23D6-405D-8DFC-C62EFF8A5766}"/>
              </a:ext>
            </a:extLst>
          </p:cNvPr>
          <p:cNvSpPr>
            <a:spLocks xmlns:a="http://schemas.openxmlformats.org/drawingml/2006/main" noGrp="1"/>
          </p:cNvSpPr>
          <p:nvPr/>
        </p:nvSpPr>
        <p:spPr>
          <a:xfrm xmlns:a="http://schemas.openxmlformats.org/drawingml/2006/main">
            <a:off x="381000" y="1752600"/>
            <a:ext cx="5381625" cy="47625"/>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CEDFA843-A422-4FA3-988E-9F0DD63A1A1A}"/>
              </a:ext>
            </a:extLst>
          </p:cNvPr>
          <p:cNvSpPr>
            <a:spLocks xmlns:a="http://schemas.openxmlformats.org/drawingml/2006/main" noGrp="1"/>
          </p:cNvSpPr>
          <p:nvPr/>
        </p:nvSpPr>
        <p:spPr>
          <a:xfrm xmlns:a="http://schemas.openxmlformats.org/drawingml/2006/main">
            <a:off x="381000" y="2009775"/>
            <a:ext cx="528637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Rendez-vous de chargement</a:t>
            </a:r>
          </a:p>
        </p:txBody>
      </p:sp>
      <p:sp>
        <p:nvSpPr>
          <p:cNvPr id="9" name="">
            <a:extLst xmlns:a="http://schemas.openxmlformats.org/drawingml/2006/main">
              <a:ext uri="{FF2B5EF4-FFF2-40B4-BE49-F238E27FC236}">
                <a16:creationId xmlns:a16="http://schemas.microsoft.com/office/drawing/2014/main" id="{D8774425-77B2-41EB-BE9D-1A979D61ECFF}"/>
              </a:ext>
            </a:extLst>
          </p:cNvPr>
          <p:cNvSpPr>
            <a:spLocks xmlns:a="http://schemas.openxmlformats.org/drawingml/2006/main" noGrp="1"/>
          </p:cNvSpPr>
          <p:nvPr/>
        </p:nvSpPr>
        <p:spPr>
          <a:xfrm xmlns:a="http://schemas.openxmlformats.org/drawingml/2006/main">
            <a:off x="381000" y="2781300"/>
            <a:ext cx="528637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Des créneaux par destination pour mieux répartir les arrivées et préparer les équipes.</a:t>
            </a:r>
          </a:p>
        </p:txBody>
      </p:sp>
      <p:sp>
        <p:nvSpPr>
          <p:cNvPr id="10" name="">
            <a:extLst xmlns:a="http://schemas.openxmlformats.org/drawingml/2006/main">
              <a:ext uri="{FF2B5EF4-FFF2-40B4-BE49-F238E27FC236}">
                <a16:creationId xmlns:a16="http://schemas.microsoft.com/office/drawing/2014/main" id="{9E14BD27-9AEF-40BB-9054-8C02510543D1}"/>
              </a:ext>
            </a:extLst>
          </p:cNvPr>
          <p:cNvSpPr>
            <a:spLocks xmlns:a="http://schemas.openxmlformats.org/drawingml/2006/main" noGrp="1"/>
          </p:cNvSpPr>
          <p:nvPr/>
        </p:nvSpPr>
        <p:spPr>
          <a:xfrm xmlns:a="http://schemas.openxmlformats.org/drawingml/2006/main">
            <a:off x="6334125" y="1752600"/>
            <a:ext cx="5381625" cy="47625"/>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AFA5ADAF-1D9C-449F-B9F1-792A764C1BC2}"/>
              </a:ext>
            </a:extLst>
          </p:cNvPr>
          <p:cNvSpPr>
            <a:spLocks xmlns:a="http://schemas.openxmlformats.org/drawingml/2006/main" noGrp="1"/>
          </p:cNvSpPr>
          <p:nvPr/>
        </p:nvSpPr>
        <p:spPr>
          <a:xfrm xmlns:a="http://schemas.openxmlformats.org/drawingml/2006/main">
            <a:off x="6334125" y="2009775"/>
            <a:ext cx="528637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Précontrôle et QR de passage</a:t>
            </a:r>
          </a:p>
        </p:txBody>
      </p:sp>
      <p:sp>
        <p:nvSpPr>
          <p:cNvPr id="12" name="">
            <a:extLst xmlns:a="http://schemas.openxmlformats.org/drawingml/2006/main">
              <a:ext uri="{FF2B5EF4-FFF2-40B4-BE49-F238E27FC236}">
                <a16:creationId xmlns:a16="http://schemas.microsoft.com/office/drawing/2014/main" id="{F2ED68BF-0156-4355-8694-6534EF6D87FD}"/>
              </a:ext>
            </a:extLst>
          </p:cNvPr>
          <p:cNvSpPr>
            <a:spLocks xmlns:a="http://schemas.openxmlformats.org/drawingml/2006/main" noGrp="1"/>
          </p:cNvSpPr>
          <p:nvPr/>
        </p:nvSpPr>
        <p:spPr>
          <a:xfrm xmlns:a="http://schemas.openxmlformats.org/drawingml/2006/main">
            <a:off x="6334125" y="2781300"/>
            <a:ext cx="528637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Vérifier le dossier avant le départ et retrouver le passage à l’arrivée avec un QR code.</a:t>
            </a:r>
          </a:p>
        </p:txBody>
      </p:sp>
      <p:sp>
        <p:nvSpPr>
          <p:cNvPr id="13" name="">
            <a:extLst xmlns:a="http://schemas.openxmlformats.org/drawingml/2006/main">
              <a:ext uri="{FF2B5EF4-FFF2-40B4-BE49-F238E27FC236}">
                <a16:creationId xmlns:a16="http://schemas.microsoft.com/office/drawing/2014/main" id="{4A970B09-D5F0-4B72-A544-020D3D553B73}"/>
              </a:ext>
            </a:extLst>
          </p:cNvPr>
          <p:cNvSpPr>
            <a:spLocks xmlns:a="http://schemas.openxmlformats.org/drawingml/2006/main" noGrp="1"/>
          </p:cNvSpPr>
          <p:nvPr/>
        </p:nvSpPr>
        <p:spPr>
          <a:xfrm xmlns:a="http://schemas.openxmlformats.org/drawingml/2006/main">
            <a:off x="381000" y="3829050"/>
            <a:ext cx="5381625" cy="47625"/>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6981CEFE-EDD3-4B6B-A0F4-0C5EA817B263}"/>
              </a:ext>
            </a:extLst>
          </p:cNvPr>
          <p:cNvSpPr>
            <a:spLocks xmlns:a="http://schemas.openxmlformats.org/drawingml/2006/main" noGrp="1"/>
          </p:cNvSpPr>
          <p:nvPr/>
        </p:nvSpPr>
        <p:spPr>
          <a:xfrm xmlns:a="http://schemas.openxmlformats.org/drawingml/2006/main">
            <a:off x="381000" y="4086225"/>
            <a:ext cx="528637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Alertes aux transporteurs</a:t>
            </a:r>
          </a:p>
        </p:txBody>
      </p:sp>
      <p:sp>
        <p:nvSpPr>
          <p:cNvPr id="15" name="">
            <a:extLst xmlns:a="http://schemas.openxmlformats.org/drawingml/2006/main">
              <a:ext uri="{FF2B5EF4-FFF2-40B4-BE49-F238E27FC236}">
                <a16:creationId xmlns:a16="http://schemas.microsoft.com/office/drawing/2014/main" id="{9BDDC28D-47B8-4CC3-AD22-366E2DFF4A13}"/>
              </a:ext>
            </a:extLst>
          </p:cNvPr>
          <p:cNvSpPr>
            <a:spLocks xmlns:a="http://schemas.openxmlformats.org/drawingml/2006/main" noGrp="1"/>
          </p:cNvSpPr>
          <p:nvPr/>
        </p:nvSpPr>
        <p:spPr>
          <a:xfrm xmlns:a="http://schemas.openxmlformats.org/drawingml/2006/main">
            <a:off x="381000" y="4857750"/>
            <a:ext cx="528637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Prévenir des échéances documentaires et de l’appel du camion par SMS ou WhatsApp.</a:t>
            </a:r>
          </a:p>
        </p:txBody>
      </p:sp>
      <p:sp>
        <p:nvSpPr>
          <p:cNvPr id="16" name="">
            <a:extLst xmlns:a="http://schemas.openxmlformats.org/drawingml/2006/main">
              <a:ext uri="{FF2B5EF4-FFF2-40B4-BE49-F238E27FC236}">
                <a16:creationId xmlns:a16="http://schemas.microsoft.com/office/drawing/2014/main" id="{E9EE30BF-9E00-4D42-B1C9-520E17466B72}"/>
              </a:ext>
            </a:extLst>
          </p:cNvPr>
          <p:cNvSpPr>
            <a:spLocks xmlns:a="http://schemas.openxmlformats.org/drawingml/2006/main" noGrp="1"/>
          </p:cNvSpPr>
          <p:nvPr/>
        </p:nvSpPr>
        <p:spPr>
          <a:xfrm xmlns:a="http://schemas.openxmlformats.org/drawingml/2006/main">
            <a:off x="6334125" y="3829050"/>
            <a:ext cx="5381625" cy="47625"/>
          </a:xfrm>
          <a:prstGeom xmlns:a="http://schemas.openxmlformats.org/drawingml/2006/main" prst="rect">
            <a:avLst/>
          </a:prstGeom>
          <a:solidFill xmlns:a="http://schemas.openxmlformats.org/drawingml/2006/main">
            <a:srgbClr val="5EAC2C"/>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70219913-FE35-4BAF-BA5D-6D1D72779AC1}"/>
              </a:ext>
            </a:extLst>
          </p:cNvPr>
          <p:cNvSpPr>
            <a:spLocks xmlns:a="http://schemas.openxmlformats.org/drawingml/2006/main" noGrp="1"/>
          </p:cNvSpPr>
          <p:nvPr/>
        </p:nvSpPr>
        <p:spPr>
          <a:xfrm xmlns:a="http://schemas.openxmlformats.org/drawingml/2006/main">
            <a:off x="6334125" y="4086225"/>
            <a:ext cx="528637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1">
                <a:solidFill>
                  <a:srgbClr val="004E2B"/>
                </a:solidFill>
                <a:latin typeface="Arial"/>
                <a:ea typeface="Arial"/>
                <a:cs typeface="Arial"/>
              </a:defRPr>
            </a:defPPr>
            <a:lvl1pPr>
              <a:defRPr sz="2025" b="1">
                <a:solidFill>
                  <a:srgbClr val="004E2B"/>
                </a:solidFill>
                <a:latin typeface="Arial"/>
                <a:ea typeface="Arial"/>
                <a:cs typeface="Arial"/>
              </a:defRPr>
            </a:lvl1pPr>
            <a:lvl2pPr>
              <a:defRPr sz="2025" b="1">
                <a:solidFill>
                  <a:srgbClr val="004E2B"/>
                </a:solidFill>
                <a:latin typeface="Arial"/>
                <a:ea typeface="Arial"/>
                <a:cs typeface="Arial"/>
              </a:defRPr>
            </a:lvl2pPr>
            <a:lvl3pPr>
              <a:defRPr sz="2025" b="1">
                <a:solidFill>
                  <a:srgbClr val="004E2B"/>
                </a:solidFill>
                <a:latin typeface="Arial"/>
                <a:ea typeface="Arial"/>
                <a:cs typeface="Arial"/>
              </a:defRPr>
            </a:lvl3pPr>
            <a:lvl4pPr>
              <a:defRPr sz="2025" b="1">
                <a:solidFill>
                  <a:srgbClr val="004E2B"/>
                </a:solidFill>
                <a:latin typeface="Arial"/>
                <a:ea typeface="Arial"/>
                <a:cs typeface="Arial"/>
              </a:defRPr>
            </a:lvl4pPr>
            <a:lvl5pPr>
              <a:defRPr sz="2025" b="1">
                <a:solidFill>
                  <a:srgbClr val="004E2B"/>
                </a:solidFill>
                <a:latin typeface="Arial"/>
                <a:ea typeface="Arial"/>
                <a:cs typeface="Arial"/>
              </a:defRPr>
            </a:lvl5pPr>
            <a:lvl6pPr>
              <a:defRPr sz="2025" b="1">
                <a:solidFill>
                  <a:srgbClr val="004E2B"/>
                </a:solidFill>
                <a:latin typeface="Arial"/>
                <a:ea typeface="Arial"/>
                <a:cs typeface="Arial"/>
              </a:defRPr>
            </a:lvl6pPr>
            <a:lvl7pPr>
              <a:defRPr sz="2025" b="1">
                <a:solidFill>
                  <a:srgbClr val="004E2B"/>
                </a:solidFill>
                <a:latin typeface="Arial"/>
                <a:ea typeface="Arial"/>
                <a:cs typeface="Arial"/>
              </a:defRPr>
            </a:lvl7pPr>
            <a:lvl8pPr>
              <a:defRPr sz="2025" b="1">
                <a:solidFill>
                  <a:srgbClr val="004E2B"/>
                </a:solidFill>
                <a:latin typeface="Arial"/>
                <a:ea typeface="Arial"/>
                <a:cs typeface="Arial"/>
              </a:defRPr>
            </a:lvl8pPr>
            <a:lvl9pPr>
              <a:defRPr sz="2025" b="1">
                <a:solidFill>
                  <a:srgbClr val="004E2B"/>
                </a:solidFill>
                <a:latin typeface="Arial"/>
                <a:ea typeface="Arial"/>
                <a:cs typeface="Arial"/>
              </a:defRPr>
            </a:lvl9pPr>
          </a:lstStyle>
          <a:p xmlns:a="http://schemas.openxmlformats.org/drawingml/2006/main">
            <a:pPr>
              <a:defRPr sz="2025" b="1">
                <a:solidFill>
                  <a:srgbClr val="004E2B"/>
                </a:solidFill>
                <a:latin typeface="Arial"/>
                <a:ea typeface="Arial"/>
                <a:cs typeface="Arial"/>
              </a:defRPr>
            </a:pPr>
            <a:r>
              <a:rPr sz="2025" b="1">
                <a:solidFill>
                  <a:srgbClr val="004E2B"/>
                </a:solidFill>
                <a:latin typeface="Arial"/>
                <a:ea typeface="Arial"/>
                <a:cs typeface="Arial"/>
              </a:rPr>
              <a:t>Tableau de bord des délais</a:t>
            </a:r>
          </a:p>
        </p:txBody>
      </p:sp>
      <p:sp>
        <p:nvSpPr>
          <p:cNvPr id="18" name="">
            <a:extLst xmlns:a="http://schemas.openxmlformats.org/drawingml/2006/main">
              <a:ext uri="{FF2B5EF4-FFF2-40B4-BE49-F238E27FC236}">
                <a16:creationId xmlns:a16="http://schemas.microsoft.com/office/drawing/2014/main" id="{7FE9E543-D012-4D6A-84DB-13CA9B49C32A}"/>
              </a:ext>
            </a:extLst>
          </p:cNvPr>
          <p:cNvSpPr>
            <a:spLocks xmlns:a="http://schemas.openxmlformats.org/drawingml/2006/main" noGrp="1"/>
          </p:cNvSpPr>
          <p:nvPr/>
        </p:nvSpPr>
        <p:spPr>
          <a:xfrm xmlns:a="http://schemas.openxmlformats.org/drawingml/2006/main">
            <a:off x="6334125" y="4857750"/>
            <a:ext cx="5286375"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875" b="0">
                <a:solidFill>
                  <a:srgbClr val="243D30"/>
                </a:solidFill>
                <a:latin typeface="Arial"/>
                <a:ea typeface="Arial"/>
                <a:cs typeface="Arial"/>
              </a:defRPr>
            </a:defPPr>
            <a:lvl1pPr>
              <a:defRPr sz="1875" b="0">
                <a:solidFill>
                  <a:srgbClr val="243D30"/>
                </a:solidFill>
                <a:latin typeface="Arial"/>
                <a:ea typeface="Arial"/>
                <a:cs typeface="Arial"/>
              </a:defRPr>
            </a:lvl1pPr>
            <a:lvl2pPr>
              <a:defRPr sz="1875" b="0">
                <a:solidFill>
                  <a:srgbClr val="243D30"/>
                </a:solidFill>
                <a:latin typeface="Arial"/>
                <a:ea typeface="Arial"/>
                <a:cs typeface="Arial"/>
              </a:defRPr>
            </a:lvl2pPr>
            <a:lvl3pPr>
              <a:defRPr sz="1875" b="0">
                <a:solidFill>
                  <a:srgbClr val="243D30"/>
                </a:solidFill>
                <a:latin typeface="Arial"/>
                <a:ea typeface="Arial"/>
                <a:cs typeface="Arial"/>
              </a:defRPr>
            </a:lvl3pPr>
            <a:lvl4pPr>
              <a:defRPr sz="1875" b="0">
                <a:solidFill>
                  <a:srgbClr val="243D30"/>
                </a:solidFill>
                <a:latin typeface="Arial"/>
                <a:ea typeface="Arial"/>
                <a:cs typeface="Arial"/>
              </a:defRPr>
            </a:lvl4pPr>
            <a:lvl5pPr>
              <a:defRPr sz="1875" b="0">
                <a:solidFill>
                  <a:srgbClr val="243D30"/>
                </a:solidFill>
                <a:latin typeface="Arial"/>
                <a:ea typeface="Arial"/>
                <a:cs typeface="Arial"/>
              </a:defRPr>
            </a:lvl5pPr>
            <a:lvl6pPr>
              <a:defRPr sz="1875" b="0">
                <a:solidFill>
                  <a:srgbClr val="243D30"/>
                </a:solidFill>
                <a:latin typeface="Arial"/>
                <a:ea typeface="Arial"/>
                <a:cs typeface="Arial"/>
              </a:defRPr>
            </a:lvl6pPr>
            <a:lvl7pPr>
              <a:defRPr sz="1875" b="0">
                <a:solidFill>
                  <a:srgbClr val="243D30"/>
                </a:solidFill>
                <a:latin typeface="Arial"/>
                <a:ea typeface="Arial"/>
                <a:cs typeface="Arial"/>
              </a:defRPr>
            </a:lvl7pPr>
            <a:lvl8pPr>
              <a:defRPr sz="1875" b="0">
                <a:solidFill>
                  <a:srgbClr val="243D30"/>
                </a:solidFill>
                <a:latin typeface="Arial"/>
                <a:ea typeface="Arial"/>
                <a:cs typeface="Arial"/>
              </a:defRPr>
            </a:lvl8pPr>
            <a:lvl9pPr>
              <a:defRPr sz="1875" b="0">
                <a:solidFill>
                  <a:srgbClr val="243D30"/>
                </a:solidFill>
                <a:latin typeface="Arial"/>
                <a:ea typeface="Arial"/>
                <a:cs typeface="Arial"/>
              </a:defRPr>
            </a:lvl9pPr>
          </a:lstStyle>
          <a:p xmlns:a="http://schemas.openxmlformats.org/drawingml/2006/main">
            <a:pPr>
              <a:defRPr sz="1875" b="0">
                <a:solidFill>
                  <a:srgbClr val="243D30"/>
                </a:solidFill>
                <a:latin typeface="Arial"/>
                <a:ea typeface="Arial"/>
                <a:cs typeface="Arial"/>
              </a:defRPr>
            </a:pPr>
            <a:r>
              <a:rPr sz="1875" b="0">
                <a:solidFill>
                  <a:srgbClr val="243D30"/>
                </a:solidFill>
                <a:latin typeface="Arial"/>
                <a:ea typeface="Arial"/>
                <a:cs typeface="Arial"/>
              </a:rPr>
              <a:t>Mesurer l’attente au parking, le temps dans l’usine et les écarts par destination.</a:t>
            </a:r>
          </a:p>
        </p:txBody>
      </p:sp>
      <p:sp>
        <p:nvSpPr>
          <p:cNvPr id="19" name="">
            <a:extLst xmlns:a="http://schemas.openxmlformats.org/drawingml/2006/main">
              <a:ext uri="{FF2B5EF4-FFF2-40B4-BE49-F238E27FC236}">
                <a16:creationId xmlns:a16="http://schemas.microsoft.com/office/drawing/2014/main" id="{8C343356-7372-46C7-916A-52B09F384127}"/>
              </a:ext>
            </a:extLst>
          </p:cNvPr>
          <p:cNvSpPr>
            <a:spLocks xmlns:a="http://schemas.openxmlformats.org/drawingml/2006/main" noGrp="1"/>
          </p:cNvSpPr>
          <p:nvPr/>
        </p:nvSpPr>
        <p:spPr>
          <a:xfrm xmlns:a="http://schemas.openxmlformats.org/drawingml/2006/main">
            <a:off x="381000" y="6105525"/>
            <a:ext cx="11239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350" b="0">
                <a:solidFill>
                  <a:srgbClr val="69796C"/>
                </a:solidFill>
                <a:latin typeface="Arial"/>
                <a:ea typeface="Arial"/>
                <a:cs typeface="Arial"/>
              </a:defRPr>
            </a:defPPr>
            <a:lvl1pPr>
              <a:defRPr sz="1350" b="0">
                <a:solidFill>
                  <a:srgbClr val="69796C"/>
                </a:solidFill>
                <a:latin typeface="Arial"/>
                <a:ea typeface="Arial"/>
                <a:cs typeface="Arial"/>
              </a:defRPr>
            </a:lvl1pPr>
            <a:lvl2pPr>
              <a:defRPr sz="1350" b="0">
                <a:solidFill>
                  <a:srgbClr val="69796C"/>
                </a:solidFill>
                <a:latin typeface="Arial"/>
                <a:ea typeface="Arial"/>
                <a:cs typeface="Arial"/>
              </a:defRPr>
            </a:lvl2pPr>
            <a:lvl3pPr>
              <a:defRPr sz="1350" b="0">
                <a:solidFill>
                  <a:srgbClr val="69796C"/>
                </a:solidFill>
                <a:latin typeface="Arial"/>
                <a:ea typeface="Arial"/>
                <a:cs typeface="Arial"/>
              </a:defRPr>
            </a:lvl3pPr>
            <a:lvl4pPr>
              <a:defRPr sz="1350" b="0">
                <a:solidFill>
                  <a:srgbClr val="69796C"/>
                </a:solidFill>
                <a:latin typeface="Arial"/>
                <a:ea typeface="Arial"/>
                <a:cs typeface="Arial"/>
              </a:defRPr>
            </a:lvl4pPr>
            <a:lvl5pPr>
              <a:defRPr sz="1350" b="0">
                <a:solidFill>
                  <a:srgbClr val="69796C"/>
                </a:solidFill>
                <a:latin typeface="Arial"/>
                <a:ea typeface="Arial"/>
                <a:cs typeface="Arial"/>
              </a:defRPr>
            </a:lvl5pPr>
            <a:lvl6pPr>
              <a:defRPr sz="1350" b="0">
                <a:solidFill>
                  <a:srgbClr val="69796C"/>
                </a:solidFill>
                <a:latin typeface="Arial"/>
                <a:ea typeface="Arial"/>
                <a:cs typeface="Arial"/>
              </a:defRPr>
            </a:lvl6pPr>
            <a:lvl7pPr>
              <a:defRPr sz="1350" b="0">
                <a:solidFill>
                  <a:srgbClr val="69796C"/>
                </a:solidFill>
                <a:latin typeface="Arial"/>
                <a:ea typeface="Arial"/>
                <a:cs typeface="Arial"/>
              </a:defRPr>
            </a:lvl7pPr>
            <a:lvl8pPr>
              <a:defRPr sz="1350" b="0">
                <a:solidFill>
                  <a:srgbClr val="69796C"/>
                </a:solidFill>
                <a:latin typeface="Arial"/>
                <a:ea typeface="Arial"/>
                <a:cs typeface="Arial"/>
              </a:defRPr>
            </a:lvl8pPr>
            <a:lvl9pPr>
              <a:defRPr sz="1350" b="0">
                <a:solidFill>
                  <a:srgbClr val="69796C"/>
                </a:solidFill>
                <a:latin typeface="Arial"/>
                <a:ea typeface="Arial"/>
                <a:cs typeface="Arial"/>
              </a:defRPr>
            </a:lvl9pPr>
          </a:lstStyle>
          <a:p xmlns:a="http://schemas.openxmlformats.org/drawingml/2006/main">
            <a:pPr>
              <a:defRPr sz="1350" b="0">
                <a:solidFill>
                  <a:srgbClr val="69796C"/>
                </a:solidFill>
                <a:latin typeface="Arial"/>
                <a:ea typeface="Arial"/>
                <a:cs typeface="Arial"/>
              </a:defRPr>
            </a:pPr>
            <a:r>
              <a:rPr sz="1350" b="0">
                <a:solidFill>
                  <a:srgbClr val="69796C"/>
                </a:solidFill>
                <a:latin typeface="Arial"/>
                <a:ea typeface="Arial"/>
                <a:cs typeface="Arial"/>
              </a:rPr>
              <a:t>Évolutions à sélectionner avec CIMAR selon ses priorités et les intégrations disponibles.</a:t>
            </a:r>
          </a:p>
        </p:txBody>
      </p:sp>
    </p:spTree>
    <p:extLst>
      <p:ext uri="{BB962C8B-B14F-4D97-AF65-F5344CB8AC3E}">
        <p14:creationId xmlns:p14="http://schemas.microsoft.com/office/powerpoint/2010/main" val="1637055065"/>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A64EE88-EABD-4A5E-AC9D-9B37C27BB47F}"/>
              </a:ext>
            </a:extLst>
          </p:cNvPr>
          <p:cNvSpPr>
            <a:spLocks xmlns:a="http://schemas.openxmlformats.org/drawingml/2006/main" noGrp="1"/>
          </p:cNvSpPr>
          <p:nvPr/>
        </p:nvSpPr>
        <p:spPr>
          <a:xfrm xmlns:a="http://schemas.openxmlformats.org/drawingml/2006/main">
            <a:off x="0" y="0"/>
            <a:ext cx="85725" cy="6858000"/>
          </a:xfrm>
          <a:prstGeom xmlns:a="http://schemas.openxmlformats.org/drawingml/2006/main" prst="rect">
            <a:avLst/>
          </a:prstGeom>
          <a:solidFill xmlns:a="http://schemas.openxmlformats.org/drawingml/2006/main">
            <a:srgbClr val="5EAC2C"/>
          </a:solidFill>
          <a:ln xmlns:a="http://schemas.openxmlformats.org/drawingml/2006/main" w="0">
            <a:noFill/>
          </a:ln>
        </p:spPr>
      </p:sp>
      <p:pic xmlns:a="http://schemas.openxmlformats.org/drawingml/2006/main" xmlns:r="http://schemas.openxmlformats.org/officeDocument/2006/relationships">
        <p:nvPicPr>
          <p:cNvPr id="15" name="Picture 14" descr="ControlFlot-Conformia.png"/>
          <p:cNvPicPr>
            <a:picLocks noChangeAspect="1"/>
          </p:cNvPicPr>
          <p:nvPr/>
        </p:nvPicPr>
        <p:blipFill>
          <a:blip r:embed="rId7"/>
          <a:stretch>
            <a:fillRect/>
          </a:stretch>
        </p:blipFill>
        <p:spPr>
          <a:xfrm>
            <a:off x="732468" y="183831"/>
            <a:ext cx="1154440" cy="384813"/>
          </a:xfrm>
          <a:prstGeom prst="rect">
            <a:avLst/>
          </a:prstGeom>
        </p:spPr>
      </p:pic>
      <p:pic>
        <p:nvPicPr>
          <p:cNvPr id="3" name="">
            <a:extLst xmlns:a="http://schemas.openxmlformats.org/drawingml/2006/main">
              <a:ext uri="{FF2B5EF4-FFF2-40B4-BE49-F238E27FC236}">
                <a16:creationId xmlns:a16="http://schemas.microsoft.com/office/drawing/2014/main" id="{D7290C07-63C2-4442-9109-09C5045BFC5F}"/>
              </a:ext>
            </a:extLst>
          </p:cNvPr>
          <p:cNvPicPr>
            <a:picLocks xmlns:a="http://schemas.openxmlformats.org/drawingml/2006/main" noChangeAspect="1"/>
          </p:cNvPicPr>
          <p:nvPr/>
        </p:nvPicPr>
        <p:blipFill>
          <a:blip xmlns:r="http://schemas.openxmlformats.org/officeDocument/2006/relationships" xmlns:a="http://schemas.openxmlformats.org/drawingml/2006/main" r:embed="Re04be52e147142a2"/>
          <a:stretch xmlns:a="http://schemas.openxmlformats.org/drawingml/2006/main"/>
        </p:blipFill>
        <p:spPr>
          <a:xfrm xmlns:a="http://schemas.openxmlformats.org/drawingml/2006/main">
            <a:off x="9955602" y="123825"/>
            <a:ext cx="1758171" cy="6286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C750132-EAB5-404A-86ED-EA9B5A5F28BF}"/>
              </a:ext>
            </a:extLst>
          </p:cNvPr>
          <p:cNvSpPr>
            <a:spLocks xmlns:a="http://schemas.openxmlformats.org/drawingml/2006/main" noGrp="1"/>
          </p:cNvSpPr>
          <p:nvPr/>
        </p:nvSpPr>
        <p:spPr>
          <a:xfrm xmlns:a="http://schemas.openxmlformats.org/drawingml/2006/main">
            <a:off x="381000" y="895350"/>
            <a:ext cx="113347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b="1">
                <a:solidFill>
                  <a:srgbClr val="004E2B"/>
                </a:solidFill>
                <a:latin typeface="Arial"/>
                <a:ea typeface="Arial"/>
                <a:cs typeface="Arial"/>
              </a:defRPr>
            </a:defPPr>
            <a:lvl1pPr>
              <a:defRPr sz="2550" b="1">
                <a:solidFill>
                  <a:srgbClr val="004E2B"/>
                </a:solidFill>
                <a:latin typeface="Arial"/>
                <a:ea typeface="Arial"/>
                <a:cs typeface="Arial"/>
              </a:defRPr>
            </a:lvl1pPr>
            <a:lvl2pPr>
              <a:defRPr sz="2550" b="1">
                <a:solidFill>
                  <a:srgbClr val="004E2B"/>
                </a:solidFill>
                <a:latin typeface="Arial"/>
                <a:ea typeface="Arial"/>
                <a:cs typeface="Arial"/>
              </a:defRPr>
            </a:lvl2pPr>
            <a:lvl3pPr>
              <a:defRPr sz="2550" b="1">
                <a:solidFill>
                  <a:srgbClr val="004E2B"/>
                </a:solidFill>
                <a:latin typeface="Arial"/>
                <a:ea typeface="Arial"/>
                <a:cs typeface="Arial"/>
              </a:defRPr>
            </a:lvl3pPr>
            <a:lvl4pPr>
              <a:defRPr sz="2550" b="1">
                <a:solidFill>
                  <a:srgbClr val="004E2B"/>
                </a:solidFill>
                <a:latin typeface="Arial"/>
                <a:ea typeface="Arial"/>
                <a:cs typeface="Arial"/>
              </a:defRPr>
            </a:lvl4pPr>
            <a:lvl5pPr>
              <a:defRPr sz="2550" b="1">
                <a:solidFill>
                  <a:srgbClr val="004E2B"/>
                </a:solidFill>
                <a:latin typeface="Arial"/>
                <a:ea typeface="Arial"/>
                <a:cs typeface="Arial"/>
              </a:defRPr>
            </a:lvl5pPr>
            <a:lvl6pPr>
              <a:defRPr sz="2550" b="1">
                <a:solidFill>
                  <a:srgbClr val="004E2B"/>
                </a:solidFill>
                <a:latin typeface="Arial"/>
                <a:ea typeface="Arial"/>
                <a:cs typeface="Arial"/>
              </a:defRPr>
            </a:lvl6pPr>
            <a:lvl7pPr>
              <a:defRPr sz="2550" b="1">
                <a:solidFill>
                  <a:srgbClr val="004E2B"/>
                </a:solidFill>
                <a:latin typeface="Arial"/>
                <a:ea typeface="Arial"/>
                <a:cs typeface="Arial"/>
              </a:defRPr>
            </a:lvl7pPr>
            <a:lvl8pPr>
              <a:defRPr sz="2550" b="1">
                <a:solidFill>
                  <a:srgbClr val="004E2B"/>
                </a:solidFill>
                <a:latin typeface="Arial"/>
                <a:ea typeface="Arial"/>
                <a:cs typeface="Arial"/>
              </a:defRPr>
            </a:lvl8pPr>
            <a:lvl9pPr>
              <a:defRPr sz="2550" b="1">
                <a:solidFill>
                  <a:srgbClr val="004E2B"/>
                </a:solidFill>
                <a:latin typeface="Arial"/>
                <a:ea typeface="Arial"/>
                <a:cs typeface="Arial"/>
              </a:defRPr>
            </a:lvl9pPr>
          </a:lstStyle>
          <a:p xmlns:a="http://schemas.openxmlformats.org/drawingml/2006/main">
            <a:pPr>
              <a:defRPr sz="2550" b="1">
                <a:solidFill>
                  <a:srgbClr val="004E2B"/>
                </a:solidFill>
                <a:latin typeface="Arial"/>
                <a:ea typeface="Arial"/>
                <a:cs typeface="Arial"/>
              </a:defRPr>
            </a:pPr>
            <a:r>
              <a:rPr sz="2550" b="1">
                <a:solidFill>
                  <a:srgbClr val="004E2B"/>
                </a:solidFill>
                <a:latin typeface="Arial"/>
                <a:ea typeface="Arial"/>
                <a:cs typeface="Arial"/>
              </a:rPr>
              <a:t>Accéder à la démonstration Conformia</a:t>
            </a:r>
          </a:p>
        </p:txBody>
      </p:sp>
      <p:sp>
        <p:nvSpPr>
          <p:cNvPr id="5" name="">
            <a:extLst xmlns:a="http://schemas.openxmlformats.org/drawingml/2006/main">
              <a:ext uri="{FF2B5EF4-FFF2-40B4-BE49-F238E27FC236}">
                <a16:creationId xmlns:a16="http://schemas.microsoft.com/office/drawing/2014/main" id="{7FD6B45D-85D9-4B45-80C1-8347E34E50BB}"/>
              </a:ext>
            </a:extLst>
          </p:cNvPr>
          <p:cNvSpPr>
            <a:spLocks xmlns:a="http://schemas.openxmlformats.org/drawingml/2006/main" noGrp="1"/>
          </p:cNvSpPr>
          <p:nvPr/>
        </p:nvSpPr>
        <p:spPr>
          <a:xfrm xmlns:a="http://schemas.openxmlformats.org/drawingml/2006/main">
            <a:off x="381000" y="6524625"/>
            <a:ext cx="6286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a:hlinkClick xmlns:r="http://schemas.openxmlformats.org/officeDocument/2006/relationships" r:id="R31de2aa542ff45f0"/>
              </a:rPr>
              <a:t>Conformia.controlflot.com</a:t>
            </a:r>
          </a:p>
        </p:txBody>
      </p:sp>
      <p:sp>
        <p:nvSpPr>
          <p:cNvPr id="6" name="">
            <a:extLst xmlns:a="http://schemas.openxmlformats.org/drawingml/2006/main">
              <a:ext uri="{FF2B5EF4-FFF2-40B4-BE49-F238E27FC236}">
                <a16:creationId xmlns:a16="http://schemas.microsoft.com/office/drawing/2014/main" id="{E8C984F9-5A46-4515-9C93-6860E59B321B}"/>
              </a:ext>
            </a:extLst>
          </p:cNvPr>
          <p:cNvSpPr>
            <a:spLocks xmlns:a="http://schemas.openxmlformats.org/drawingml/2006/main" noGrp="1"/>
          </p:cNvSpPr>
          <p:nvPr/>
        </p:nvSpPr>
        <p:spPr>
          <a:xfrm xmlns:a="http://schemas.openxmlformats.org/drawingml/2006/main">
            <a:off x="11382375" y="6524625"/>
            <a:ext cx="428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975" b="0">
                <a:solidFill>
                  <a:srgbClr val="69796C"/>
                </a:solidFill>
                <a:latin typeface="Arial"/>
                <a:ea typeface="Arial"/>
                <a:cs typeface="Arial"/>
              </a:defRPr>
            </a:defPPr>
            <a:lvl1pPr>
              <a:defRPr sz="975" b="0">
                <a:solidFill>
                  <a:srgbClr val="69796C"/>
                </a:solidFill>
                <a:latin typeface="Arial"/>
                <a:ea typeface="Arial"/>
                <a:cs typeface="Arial"/>
              </a:defRPr>
            </a:lvl1pPr>
            <a:lvl2pPr>
              <a:defRPr sz="975" b="0">
                <a:solidFill>
                  <a:srgbClr val="69796C"/>
                </a:solidFill>
                <a:latin typeface="Arial"/>
                <a:ea typeface="Arial"/>
                <a:cs typeface="Arial"/>
              </a:defRPr>
            </a:lvl2pPr>
            <a:lvl3pPr>
              <a:defRPr sz="975" b="0">
                <a:solidFill>
                  <a:srgbClr val="69796C"/>
                </a:solidFill>
                <a:latin typeface="Arial"/>
                <a:ea typeface="Arial"/>
                <a:cs typeface="Arial"/>
              </a:defRPr>
            </a:lvl3pPr>
            <a:lvl4pPr>
              <a:defRPr sz="975" b="0">
                <a:solidFill>
                  <a:srgbClr val="69796C"/>
                </a:solidFill>
                <a:latin typeface="Arial"/>
                <a:ea typeface="Arial"/>
                <a:cs typeface="Arial"/>
              </a:defRPr>
            </a:lvl4pPr>
            <a:lvl5pPr>
              <a:defRPr sz="975" b="0">
                <a:solidFill>
                  <a:srgbClr val="69796C"/>
                </a:solidFill>
                <a:latin typeface="Arial"/>
                <a:ea typeface="Arial"/>
                <a:cs typeface="Arial"/>
              </a:defRPr>
            </a:lvl5pPr>
            <a:lvl6pPr>
              <a:defRPr sz="975" b="0">
                <a:solidFill>
                  <a:srgbClr val="69796C"/>
                </a:solidFill>
                <a:latin typeface="Arial"/>
                <a:ea typeface="Arial"/>
                <a:cs typeface="Arial"/>
              </a:defRPr>
            </a:lvl6pPr>
            <a:lvl7pPr>
              <a:defRPr sz="975" b="0">
                <a:solidFill>
                  <a:srgbClr val="69796C"/>
                </a:solidFill>
                <a:latin typeface="Arial"/>
                <a:ea typeface="Arial"/>
                <a:cs typeface="Arial"/>
              </a:defRPr>
            </a:lvl7pPr>
            <a:lvl8pPr>
              <a:defRPr sz="975" b="0">
                <a:solidFill>
                  <a:srgbClr val="69796C"/>
                </a:solidFill>
                <a:latin typeface="Arial"/>
                <a:ea typeface="Arial"/>
                <a:cs typeface="Arial"/>
              </a:defRPr>
            </a:lvl8pPr>
            <a:lvl9pPr>
              <a:defRPr sz="975" b="0">
                <a:solidFill>
                  <a:srgbClr val="69796C"/>
                </a:solidFill>
                <a:latin typeface="Arial"/>
                <a:ea typeface="Arial"/>
                <a:cs typeface="Arial"/>
              </a:defRPr>
            </a:lvl9pPr>
          </a:lstStyle>
          <a:p xmlns:a="http://schemas.openxmlformats.org/drawingml/2006/main">
            <a:pPr>
              <a:defRPr sz="975" b="0">
                <a:solidFill>
                  <a:srgbClr val="69796C"/>
                </a:solidFill>
                <a:latin typeface="Arial"/>
                <a:ea typeface="Arial"/>
                <a:cs typeface="Arial"/>
              </a:defRPr>
            </a:pPr>
            <a:r>
              <a:rPr sz="975" b="0">
                <a:solidFill>
                  <a:srgbClr val="69796C"/>
                </a:solidFill>
                <a:latin typeface="Arial"/>
                <a:ea typeface="Arial"/>
                <a:cs typeface="Arial"/>
              </a:rPr>
              <a:t>32</a:t>
            </a:r>
          </a:p>
        </p:txBody>
      </p:sp>
      <p:sp>
        <p:nvSpPr>
          <p:cNvPr id="7" name="">
            <a:extLst xmlns:a="http://schemas.openxmlformats.org/drawingml/2006/main">
              <a:ext uri="{FF2B5EF4-FFF2-40B4-BE49-F238E27FC236}">
                <a16:creationId xmlns:a16="http://schemas.microsoft.com/office/drawing/2014/main" id="{F4685582-88E3-4721-8C40-7F0643A72F2D}"/>
              </a:ext>
            </a:extLst>
          </p:cNvPr>
          <p:cNvSpPr>
            <a:spLocks xmlns:a="http://schemas.openxmlformats.org/drawingml/2006/main" noGrp="1"/>
          </p:cNvSpPr>
          <p:nvPr/>
        </p:nvSpPr>
        <p:spPr>
          <a:xfrm xmlns:a="http://schemas.openxmlformats.org/drawingml/2006/main">
            <a:off x="381000" y="1743075"/>
            <a:ext cx="11334750" cy="2124075"/>
          </a:xfrm>
          <a:prstGeom xmlns:a="http://schemas.openxmlformats.org/drawingml/2006/main" prst="rect">
            <a:avLst/>
          </a:prstGeom>
          <a:solidFill xmlns:a="http://schemas.openxmlformats.org/drawingml/2006/main">
            <a:srgbClr val="004E2B"/>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B5FD5A59-F732-43BB-A37C-E69C9603FE6D}"/>
              </a:ext>
            </a:extLst>
          </p:cNvPr>
          <p:cNvSpPr>
            <a:spLocks xmlns:a="http://schemas.openxmlformats.org/drawingml/2006/main" noGrp="1"/>
          </p:cNvSpPr>
          <p:nvPr/>
        </p:nvSpPr>
        <p:spPr>
          <a:xfrm xmlns:a="http://schemas.openxmlformats.org/drawingml/2006/main">
            <a:off x="704850" y="20193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425" b="1">
                <a:solidFill>
                  <a:srgbClr val="CDE6BF"/>
                </a:solidFill>
                <a:latin typeface="Arial"/>
                <a:ea typeface="Arial"/>
                <a:cs typeface="Arial"/>
              </a:defRPr>
            </a:defPPr>
            <a:lvl1pPr>
              <a:defRPr sz="1425" b="1">
                <a:solidFill>
                  <a:srgbClr val="CDE6BF"/>
                </a:solidFill>
                <a:latin typeface="Arial"/>
                <a:ea typeface="Arial"/>
                <a:cs typeface="Arial"/>
              </a:defRPr>
            </a:lvl1pPr>
            <a:lvl2pPr>
              <a:defRPr sz="1425" b="1">
                <a:solidFill>
                  <a:srgbClr val="CDE6BF"/>
                </a:solidFill>
                <a:latin typeface="Arial"/>
                <a:ea typeface="Arial"/>
                <a:cs typeface="Arial"/>
              </a:defRPr>
            </a:lvl2pPr>
            <a:lvl3pPr>
              <a:defRPr sz="1425" b="1">
                <a:solidFill>
                  <a:srgbClr val="CDE6BF"/>
                </a:solidFill>
                <a:latin typeface="Arial"/>
                <a:ea typeface="Arial"/>
                <a:cs typeface="Arial"/>
              </a:defRPr>
            </a:lvl3pPr>
            <a:lvl4pPr>
              <a:defRPr sz="1425" b="1">
                <a:solidFill>
                  <a:srgbClr val="CDE6BF"/>
                </a:solidFill>
                <a:latin typeface="Arial"/>
                <a:ea typeface="Arial"/>
                <a:cs typeface="Arial"/>
              </a:defRPr>
            </a:lvl4pPr>
            <a:lvl5pPr>
              <a:defRPr sz="1425" b="1">
                <a:solidFill>
                  <a:srgbClr val="CDE6BF"/>
                </a:solidFill>
                <a:latin typeface="Arial"/>
                <a:ea typeface="Arial"/>
                <a:cs typeface="Arial"/>
              </a:defRPr>
            </a:lvl5pPr>
            <a:lvl6pPr>
              <a:defRPr sz="1425" b="1">
                <a:solidFill>
                  <a:srgbClr val="CDE6BF"/>
                </a:solidFill>
                <a:latin typeface="Arial"/>
                <a:ea typeface="Arial"/>
                <a:cs typeface="Arial"/>
              </a:defRPr>
            </a:lvl6pPr>
            <a:lvl7pPr>
              <a:defRPr sz="1425" b="1">
                <a:solidFill>
                  <a:srgbClr val="CDE6BF"/>
                </a:solidFill>
                <a:latin typeface="Arial"/>
                <a:ea typeface="Arial"/>
                <a:cs typeface="Arial"/>
              </a:defRPr>
            </a:lvl7pPr>
            <a:lvl8pPr>
              <a:defRPr sz="1425" b="1">
                <a:solidFill>
                  <a:srgbClr val="CDE6BF"/>
                </a:solidFill>
                <a:latin typeface="Arial"/>
                <a:ea typeface="Arial"/>
                <a:cs typeface="Arial"/>
              </a:defRPr>
            </a:lvl8pPr>
            <a:lvl9pPr>
              <a:defRPr sz="1425" b="1">
                <a:solidFill>
                  <a:srgbClr val="CDE6BF"/>
                </a:solidFill>
                <a:latin typeface="Arial"/>
                <a:ea typeface="Arial"/>
                <a:cs typeface="Arial"/>
              </a:defRPr>
            </a:lvl9pPr>
          </a:lstStyle>
          <a:p xmlns:a="http://schemas.openxmlformats.org/drawingml/2006/main">
            <a:pPr>
              <a:defRPr sz="1425" b="1">
                <a:solidFill>
                  <a:srgbClr val="CDE6BF"/>
                </a:solidFill>
                <a:latin typeface="Arial"/>
                <a:ea typeface="Arial"/>
                <a:cs typeface="Arial"/>
              </a:defRPr>
            </a:pPr>
            <a:r>
              <a:rPr sz="1425" b="1">
                <a:solidFill>
                  <a:srgbClr val="CDE6BF"/>
                </a:solidFill>
                <a:latin typeface="Arial"/>
                <a:ea typeface="Arial"/>
                <a:cs typeface="Arial"/>
              </a:rPr>
              <a:t>DÉMONSTRATION EN LIGNE</a:t>
            </a:r>
          </a:p>
        </p:txBody>
      </p:sp>
      <p:sp>
        <p:nvSpPr>
          <p:cNvPr id="9" name="">
            <a:extLst xmlns:a="http://schemas.openxmlformats.org/drawingml/2006/main">
              <a:ext uri="{FF2B5EF4-FFF2-40B4-BE49-F238E27FC236}">
                <a16:creationId xmlns:a16="http://schemas.microsoft.com/office/drawing/2014/main" id="{1C53F4B4-6BC1-4991-A160-A2EF9A3EC464}"/>
              </a:ext>
            </a:extLst>
          </p:cNvPr>
          <p:cNvSpPr>
            <a:spLocks xmlns:a="http://schemas.openxmlformats.org/drawingml/2006/main" noGrp="1"/>
          </p:cNvSpPr>
          <p:nvPr/>
        </p:nvSpPr>
        <p:spPr>
          <a:xfrm xmlns:a="http://schemas.openxmlformats.org/drawingml/2006/main">
            <a:off x="704850" y="2600325"/>
            <a:ext cx="10477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3600" b="1">
                <a:solidFill>
                  <a:srgbClr val="FFFFFF"/>
                </a:solidFill>
                <a:latin typeface="Arial"/>
                <a:ea typeface="Arial"/>
                <a:cs typeface="Arial"/>
              </a:defRPr>
            </a:defPPr>
            <a:lvl1pPr>
              <a:defRPr sz="3600" b="1">
                <a:solidFill>
                  <a:srgbClr val="FFFFFF"/>
                </a:solidFill>
                <a:latin typeface="Arial"/>
                <a:ea typeface="Arial"/>
                <a:cs typeface="Arial"/>
              </a:defRPr>
            </a:lvl1pPr>
            <a:lvl2pPr>
              <a:defRPr sz="3600" b="1">
                <a:solidFill>
                  <a:srgbClr val="FFFFFF"/>
                </a:solidFill>
                <a:latin typeface="Arial"/>
                <a:ea typeface="Arial"/>
                <a:cs typeface="Arial"/>
              </a:defRPr>
            </a:lvl2pPr>
            <a:lvl3pPr>
              <a:defRPr sz="3600" b="1">
                <a:solidFill>
                  <a:srgbClr val="FFFFFF"/>
                </a:solidFill>
                <a:latin typeface="Arial"/>
                <a:ea typeface="Arial"/>
                <a:cs typeface="Arial"/>
              </a:defRPr>
            </a:lvl3pPr>
            <a:lvl4pPr>
              <a:defRPr sz="3600" b="1">
                <a:solidFill>
                  <a:srgbClr val="FFFFFF"/>
                </a:solidFill>
                <a:latin typeface="Arial"/>
                <a:ea typeface="Arial"/>
                <a:cs typeface="Arial"/>
              </a:defRPr>
            </a:lvl4pPr>
            <a:lvl5pPr>
              <a:defRPr sz="3600" b="1">
                <a:solidFill>
                  <a:srgbClr val="FFFFFF"/>
                </a:solidFill>
                <a:latin typeface="Arial"/>
                <a:ea typeface="Arial"/>
                <a:cs typeface="Arial"/>
              </a:defRPr>
            </a:lvl5pPr>
            <a:lvl6pPr>
              <a:defRPr sz="3600" b="1">
                <a:solidFill>
                  <a:srgbClr val="FFFFFF"/>
                </a:solidFill>
                <a:latin typeface="Arial"/>
                <a:ea typeface="Arial"/>
                <a:cs typeface="Arial"/>
              </a:defRPr>
            </a:lvl6pPr>
            <a:lvl7pPr>
              <a:defRPr sz="3600" b="1">
                <a:solidFill>
                  <a:srgbClr val="FFFFFF"/>
                </a:solidFill>
                <a:latin typeface="Arial"/>
                <a:ea typeface="Arial"/>
                <a:cs typeface="Arial"/>
              </a:defRPr>
            </a:lvl7pPr>
            <a:lvl8pPr>
              <a:defRPr sz="3600" b="1">
                <a:solidFill>
                  <a:srgbClr val="FFFFFF"/>
                </a:solidFill>
                <a:latin typeface="Arial"/>
                <a:ea typeface="Arial"/>
                <a:cs typeface="Arial"/>
              </a:defRPr>
            </a:lvl8pPr>
            <a:lvl9pPr>
              <a:defRPr sz="3600" b="1">
                <a:solidFill>
                  <a:srgbClr val="FFFFFF"/>
                </a:solidFill>
                <a:latin typeface="Arial"/>
                <a:ea typeface="Arial"/>
                <a:cs typeface="Arial"/>
              </a:defRPr>
            </a:lvl9pPr>
          </a:lstStyle>
          <a:p xmlns:a="http://schemas.openxmlformats.org/drawingml/2006/main">
            <a:pPr>
              <a:defRPr sz="3600" b="1">
                <a:solidFill>
                  <a:srgbClr val="FFFFFF"/>
                </a:solidFill>
                <a:latin typeface="Arial"/>
                <a:ea typeface="Arial"/>
                <a:cs typeface="Arial"/>
              </a:defRPr>
            </a:pPr>
            <a:r>
              <a:rPr>
                <a:hlinkClick xmlns:r="http://schemas.openxmlformats.org/officeDocument/2006/relationships" r:id="Ra75ea7a104194098"/>
              </a:rPr>
              <a:t>Conformia.controlflot.com</a:t>
            </a:r>
          </a:p>
        </p:txBody>
      </p:sp>
      <p:sp>
        <p:nvSpPr>
          <p:cNvPr id="10" name="">
            <a:extLst xmlns:a="http://schemas.openxmlformats.org/drawingml/2006/main">
              <a:ext uri="{FF2B5EF4-FFF2-40B4-BE49-F238E27FC236}">
                <a16:creationId xmlns:a16="http://schemas.microsoft.com/office/drawing/2014/main" id="{5AC916A0-B633-49BA-B230-E909BF10B462}"/>
              </a:ext>
            </a:extLst>
          </p:cNvPr>
          <p:cNvSpPr>
            <a:spLocks xmlns:a="http://schemas.openxmlformats.org/drawingml/2006/main" noGrp="1"/>
          </p:cNvSpPr>
          <p:nvPr/>
        </p:nvSpPr>
        <p:spPr>
          <a:xfrm xmlns:a="http://schemas.openxmlformats.org/drawingml/2006/main">
            <a:off x="704850" y="34194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75" b="0">
                <a:solidFill>
                  <a:srgbClr val="FFFFFF"/>
                </a:solidFill>
                <a:latin typeface="Arial"/>
                <a:ea typeface="Arial"/>
                <a:cs typeface="Arial"/>
              </a:defRPr>
            </a:defPPr>
            <a:lvl1pPr>
              <a:defRPr sz="1575" b="0">
                <a:solidFill>
                  <a:srgbClr val="FFFFFF"/>
                </a:solidFill>
                <a:latin typeface="Arial"/>
                <a:ea typeface="Arial"/>
                <a:cs typeface="Arial"/>
              </a:defRPr>
            </a:lvl1pPr>
            <a:lvl2pPr>
              <a:defRPr sz="1575" b="0">
                <a:solidFill>
                  <a:srgbClr val="FFFFFF"/>
                </a:solidFill>
                <a:latin typeface="Arial"/>
                <a:ea typeface="Arial"/>
                <a:cs typeface="Arial"/>
              </a:defRPr>
            </a:lvl2pPr>
            <a:lvl3pPr>
              <a:defRPr sz="1575" b="0">
                <a:solidFill>
                  <a:srgbClr val="FFFFFF"/>
                </a:solidFill>
                <a:latin typeface="Arial"/>
                <a:ea typeface="Arial"/>
                <a:cs typeface="Arial"/>
              </a:defRPr>
            </a:lvl3pPr>
            <a:lvl4pPr>
              <a:defRPr sz="1575" b="0">
                <a:solidFill>
                  <a:srgbClr val="FFFFFF"/>
                </a:solidFill>
                <a:latin typeface="Arial"/>
                <a:ea typeface="Arial"/>
                <a:cs typeface="Arial"/>
              </a:defRPr>
            </a:lvl4pPr>
            <a:lvl5pPr>
              <a:defRPr sz="1575" b="0">
                <a:solidFill>
                  <a:srgbClr val="FFFFFF"/>
                </a:solidFill>
                <a:latin typeface="Arial"/>
                <a:ea typeface="Arial"/>
                <a:cs typeface="Arial"/>
              </a:defRPr>
            </a:lvl5pPr>
            <a:lvl6pPr>
              <a:defRPr sz="1575" b="0">
                <a:solidFill>
                  <a:srgbClr val="FFFFFF"/>
                </a:solidFill>
                <a:latin typeface="Arial"/>
                <a:ea typeface="Arial"/>
                <a:cs typeface="Arial"/>
              </a:defRPr>
            </a:lvl6pPr>
            <a:lvl7pPr>
              <a:defRPr sz="1575" b="0">
                <a:solidFill>
                  <a:srgbClr val="FFFFFF"/>
                </a:solidFill>
                <a:latin typeface="Arial"/>
                <a:ea typeface="Arial"/>
                <a:cs typeface="Arial"/>
              </a:defRPr>
            </a:lvl7pPr>
            <a:lvl8pPr>
              <a:defRPr sz="1575" b="0">
                <a:solidFill>
                  <a:srgbClr val="FFFFFF"/>
                </a:solidFill>
                <a:latin typeface="Arial"/>
                <a:ea typeface="Arial"/>
                <a:cs typeface="Arial"/>
              </a:defRPr>
            </a:lvl8pPr>
            <a:lvl9pPr>
              <a:defRPr sz="1575" b="0">
                <a:solidFill>
                  <a:srgbClr val="FFFFFF"/>
                </a:solidFill>
                <a:latin typeface="Arial"/>
                <a:ea typeface="Arial"/>
                <a:cs typeface="Arial"/>
              </a:defRPr>
            </a:lvl9pPr>
          </a:lstStyle>
          <a:p xmlns:a="http://schemas.openxmlformats.org/drawingml/2006/main">
            <a:pPr>
              <a:defRPr sz="1575" b="0">
                <a:solidFill>
                  <a:srgbClr val="FFFFFF"/>
                </a:solidFill>
                <a:latin typeface="Arial"/>
                <a:ea typeface="Arial"/>
                <a:cs typeface="Arial"/>
              </a:defRPr>
            </a:pPr>
            <a:r>
              <a:rPr sz="1575" b="0">
                <a:solidFill>
                  <a:srgbClr val="FFFFFF"/>
                </a:solidFill>
                <a:latin typeface="Arial"/>
                <a:ea typeface="Arial"/>
                <a:cs typeface="Arial"/>
              </a:rPr>
              <a:t>Le lien est cliquable dans la présentation.</a:t>
            </a:r>
          </a:p>
        </p:txBody>
      </p:sp>
      <p:sp>
        <p:nvSpPr>
          <p:cNvPr id="11" name="">
            <a:extLst xmlns:a="http://schemas.openxmlformats.org/drawingml/2006/main">
              <a:ext uri="{FF2B5EF4-FFF2-40B4-BE49-F238E27FC236}">
                <a16:creationId xmlns:a16="http://schemas.microsoft.com/office/drawing/2014/main" id="{AAF87C20-2311-4620-A23F-F4FF96A0C90E}"/>
              </a:ext>
            </a:extLst>
          </p:cNvPr>
          <p:cNvSpPr>
            <a:spLocks xmlns:a="http://schemas.openxmlformats.org/drawingml/2006/main" noGrp="1"/>
          </p:cNvSpPr>
          <p:nvPr/>
        </p:nvSpPr>
        <p:spPr>
          <a:xfrm xmlns:a="http://schemas.openxmlformats.org/drawingml/2006/main">
            <a:off x="381000" y="4276725"/>
            <a:ext cx="11049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b="1">
                <a:solidFill>
                  <a:srgbClr val="004E2B"/>
                </a:solidFill>
                <a:latin typeface="Arial"/>
                <a:ea typeface="Arial"/>
                <a:cs typeface="Arial"/>
              </a:defRPr>
            </a:defPPr>
            <a:lvl1pPr>
              <a:defRPr sz="2250" b="1">
                <a:solidFill>
                  <a:srgbClr val="004E2B"/>
                </a:solidFill>
                <a:latin typeface="Arial"/>
                <a:ea typeface="Arial"/>
                <a:cs typeface="Arial"/>
              </a:defRPr>
            </a:lvl1pPr>
            <a:lvl2pPr>
              <a:defRPr sz="2250" b="1">
                <a:solidFill>
                  <a:srgbClr val="004E2B"/>
                </a:solidFill>
                <a:latin typeface="Arial"/>
                <a:ea typeface="Arial"/>
                <a:cs typeface="Arial"/>
              </a:defRPr>
            </a:lvl2pPr>
            <a:lvl3pPr>
              <a:defRPr sz="2250" b="1">
                <a:solidFill>
                  <a:srgbClr val="004E2B"/>
                </a:solidFill>
                <a:latin typeface="Arial"/>
                <a:ea typeface="Arial"/>
                <a:cs typeface="Arial"/>
              </a:defRPr>
            </a:lvl3pPr>
            <a:lvl4pPr>
              <a:defRPr sz="2250" b="1">
                <a:solidFill>
                  <a:srgbClr val="004E2B"/>
                </a:solidFill>
                <a:latin typeface="Arial"/>
                <a:ea typeface="Arial"/>
                <a:cs typeface="Arial"/>
              </a:defRPr>
            </a:lvl4pPr>
            <a:lvl5pPr>
              <a:defRPr sz="2250" b="1">
                <a:solidFill>
                  <a:srgbClr val="004E2B"/>
                </a:solidFill>
                <a:latin typeface="Arial"/>
                <a:ea typeface="Arial"/>
                <a:cs typeface="Arial"/>
              </a:defRPr>
            </a:lvl5pPr>
            <a:lvl6pPr>
              <a:defRPr sz="2250" b="1">
                <a:solidFill>
                  <a:srgbClr val="004E2B"/>
                </a:solidFill>
                <a:latin typeface="Arial"/>
                <a:ea typeface="Arial"/>
                <a:cs typeface="Arial"/>
              </a:defRPr>
            </a:lvl6pPr>
            <a:lvl7pPr>
              <a:defRPr sz="2250" b="1">
                <a:solidFill>
                  <a:srgbClr val="004E2B"/>
                </a:solidFill>
                <a:latin typeface="Arial"/>
                <a:ea typeface="Arial"/>
                <a:cs typeface="Arial"/>
              </a:defRPr>
            </a:lvl7pPr>
            <a:lvl8pPr>
              <a:defRPr sz="2250" b="1">
                <a:solidFill>
                  <a:srgbClr val="004E2B"/>
                </a:solidFill>
                <a:latin typeface="Arial"/>
                <a:ea typeface="Arial"/>
                <a:cs typeface="Arial"/>
              </a:defRPr>
            </a:lvl8pPr>
            <a:lvl9pPr>
              <a:defRPr sz="2250" b="1">
                <a:solidFill>
                  <a:srgbClr val="004E2B"/>
                </a:solidFill>
                <a:latin typeface="Arial"/>
                <a:ea typeface="Arial"/>
                <a:cs typeface="Arial"/>
              </a:defRPr>
            </a:lvl9pPr>
          </a:lstStyle>
          <a:p xmlns:a="http://schemas.openxmlformats.org/drawingml/2006/main">
            <a:pPr>
              <a:defRPr sz="2250" b="1">
                <a:solidFill>
                  <a:srgbClr val="004E2B"/>
                </a:solidFill>
                <a:latin typeface="Arial"/>
                <a:ea typeface="Arial"/>
                <a:cs typeface="Arial"/>
              </a:defRPr>
            </a:pPr>
            <a:r>
              <a:rPr sz="2250" b="1">
                <a:solidFill>
                  <a:srgbClr val="004E2B"/>
                </a:solidFill>
                <a:latin typeface="Arial"/>
                <a:ea typeface="Arial"/>
                <a:cs typeface="Arial"/>
              </a:rPr>
              <a:t>Un cycle complet à présenter</a:t>
            </a:r>
          </a:p>
        </p:txBody>
      </p:sp>
      <p:sp>
        <p:nvSpPr>
          <p:cNvPr id="12" name="">
            <a:extLst xmlns:a="http://schemas.openxmlformats.org/drawingml/2006/main">
              <a:ext uri="{FF2B5EF4-FFF2-40B4-BE49-F238E27FC236}">
                <a16:creationId xmlns:a16="http://schemas.microsoft.com/office/drawing/2014/main" id="{CFC35B43-35CB-4C2E-A0B4-2444F26E8D6E}"/>
              </a:ext>
            </a:extLst>
          </p:cNvPr>
          <p:cNvSpPr>
            <a:spLocks xmlns:a="http://schemas.openxmlformats.org/drawingml/2006/main" noGrp="1"/>
          </p:cNvSpPr>
          <p:nvPr/>
        </p:nvSpPr>
        <p:spPr>
          <a:xfrm xmlns:a="http://schemas.openxmlformats.org/drawingml/2006/main">
            <a:off x="381000" y="4895850"/>
            <a:ext cx="110490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025" b="0">
                <a:solidFill>
                  <a:srgbClr val="243D30"/>
                </a:solidFill>
                <a:latin typeface="Arial"/>
                <a:ea typeface="Arial"/>
                <a:cs typeface="Arial"/>
              </a:defRPr>
            </a:defPPr>
            <a:lvl1pPr>
              <a:defRPr sz="2025" b="0">
                <a:solidFill>
                  <a:srgbClr val="243D30"/>
                </a:solidFill>
                <a:latin typeface="Arial"/>
                <a:ea typeface="Arial"/>
                <a:cs typeface="Arial"/>
              </a:defRPr>
            </a:lvl1pPr>
            <a:lvl2pPr>
              <a:defRPr sz="2025" b="0">
                <a:solidFill>
                  <a:srgbClr val="243D30"/>
                </a:solidFill>
                <a:latin typeface="Arial"/>
                <a:ea typeface="Arial"/>
                <a:cs typeface="Arial"/>
              </a:defRPr>
            </a:lvl2pPr>
            <a:lvl3pPr>
              <a:defRPr sz="2025" b="0">
                <a:solidFill>
                  <a:srgbClr val="243D30"/>
                </a:solidFill>
                <a:latin typeface="Arial"/>
                <a:ea typeface="Arial"/>
                <a:cs typeface="Arial"/>
              </a:defRPr>
            </a:lvl3pPr>
            <a:lvl4pPr>
              <a:defRPr sz="2025" b="0">
                <a:solidFill>
                  <a:srgbClr val="243D30"/>
                </a:solidFill>
                <a:latin typeface="Arial"/>
                <a:ea typeface="Arial"/>
                <a:cs typeface="Arial"/>
              </a:defRPr>
            </a:lvl4pPr>
            <a:lvl5pPr>
              <a:defRPr sz="2025" b="0">
                <a:solidFill>
                  <a:srgbClr val="243D30"/>
                </a:solidFill>
                <a:latin typeface="Arial"/>
                <a:ea typeface="Arial"/>
                <a:cs typeface="Arial"/>
              </a:defRPr>
            </a:lvl5pPr>
            <a:lvl6pPr>
              <a:defRPr sz="2025" b="0">
                <a:solidFill>
                  <a:srgbClr val="243D30"/>
                </a:solidFill>
                <a:latin typeface="Arial"/>
                <a:ea typeface="Arial"/>
                <a:cs typeface="Arial"/>
              </a:defRPr>
            </a:lvl6pPr>
            <a:lvl7pPr>
              <a:defRPr sz="2025" b="0">
                <a:solidFill>
                  <a:srgbClr val="243D30"/>
                </a:solidFill>
                <a:latin typeface="Arial"/>
                <a:ea typeface="Arial"/>
                <a:cs typeface="Arial"/>
              </a:defRPr>
            </a:lvl7pPr>
            <a:lvl8pPr>
              <a:defRPr sz="2025" b="0">
                <a:solidFill>
                  <a:srgbClr val="243D30"/>
                </a:solidFill>
                <a:latin typeface="Arial"/>
                <a:ea typeface="Arial"/>
                <a:cs typeface="Arial"/>
              </a:defRPr>
            </a:lvl8pPr>
            <a:lvl9pPr>
              <a:defRPr sz="2025" b="0">
                <a:solidFill>
                  <a:srgbClr val="243D30"/>
                </a:solidFill>
                <a:latin typeface="Arial"/>
                <a:ea typeface="Arial"/>
                <a:cs typeface="Arial"/>
              </a:defRPr>
            </a:lvl9pPr>
          </a:lstStyle>
          <a:p xmlns:a="http://schemas.openxmlformats.org/drawingml/2006/main">
            <a:pPr>
              <a:defRPr sz="2025" b="0">
                <a:solidFill>
                  <a:srgbClr val="243D30"/>
                </a:solidFill>
                <a:latin typeface="Arial"/>
                <a:ea typeface="Arial"/>
                <a:cs typeface="Arial"/>
              </a:defRPr>
            </a:pPr>
            <a:r>
              <a:rPr sz="2025" b="0">
                <a:solidFill>
                  <a:srgbClr val="243D30"/>
                </a:solidFill>
                <a:latin typeface="Arial"/>
                <a:ea typeface="Arial"/>
                <a:cs typeface="Arial"/>
              </a:rPr>
              <a:t>Vérifier un dossier, accepter ou refuser l’accès, affecter une destination, appeler le camion puis confirmer son entrée et sa sortie.</a:t>
            </a:r>
          </a:p>
        </p:txBody>
      </p:sp>
      <p:sp>
        <p:nvSpPr>
          <p:cNvPr id="13" name="">
            <a:extLst xmlns:a="http://schemas.openxmlformats.org/drawingml/2006/main">
              <a:ext uri="{FF2B5EF4-FFF2-40B4-BE49-F238E27FC236}">
                <a16:creationId xmlns:a16="http://schemas.microsoft.com/office/drawing/2014/main" id="{2DE220B0-EE29-4541-A299-D8D7D7729631}"/>
              </a:ext>
            </a:extLst>
          </p:cNvPr>
          <p:cNvSpPr>
            <a:spLocks xmlns:a="http://schemas.openxmlformats.org/drawingml/2006/main" noGrp="1"/>
          </p:cNvSpPr>
          <p:nvPr/>
        </p:nvSpPr>
        <p:spPr>
          <a:xfrm xmlns:a="http://schemas.openxmlformats.org/drawingml/2006/main">
            <a:off x="381000" y="6010275"/>
            <a:ext cx="11049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b="0">
                <a:solidFill>
                  <a:srgbClr val="69796C"/>
                </a:solidFill>
                <a:latin typeface="Arial"/>
                <a:ea typeface="Arial"/>
                <a:cs typeface="Arial"/>
              </a:defRPr>
            </a:defPPr>
            <a:lvl1pPr>
              <a:defRPr sz="1500" b="0">
                <a:solidFill>
                  <a:srgbClr val="69796C"/>
                </a:solidFill>
                <a:latin typeface="Arial"/>
                <a:ea typeface="Arial"/>
                <a:cs typeface="Arial"/>
              </a:defRPr>
            </a:lvl1pPr>
            <a:lvl2pPr>
              <a:defRPr sz="1500" b="0">
                <a:solidFill>
                  <a:srgbClr val="69796C"/>
                </a:solidFill>
                <a:latin typeface="Arial"/>
                <a:ea typeface="Arial"/>
                <a:cs typeface="Arial"/>
              </a:defRPr>
            </a:lvl2pPr>
            <a:lvl3pPr>
              <a:defRPr sz="1500" b="0">
                <a:solidFill>
                  <a:srgbClr val="69796C"/>
                </a:solidFill>
                <a:latin typeface="Arial"/>
                <a:ea typeface="Arial"/>
                <a:cs typeface="Arial"/>
              </a:defRPr>
            </a:lvl3pPr>
            <a:lvl4pPr>
              <a:defRPr sz="1500" b="0">
                <a:solidFill>
                  <a:srgbClr val="69796C"/>
                </a:solidFill>
                <a:latin typeface="Arial"/>
                <a:ea typeface="Arial"/>
                <a:cs typeface="Arial"/>
              </a:defRPr>
            </a:lvl4pPr>
            <a:lvl5pPr>
              <a:defRPr sz="1500" b="0">
                <a:solidFill>
                  <a:srgbClr val="69796C"/>
                </a:solidFill>
                <a:latin typeface="Arial"/>
                <a:ea typeface="Arial"/>
                <a:cs typeface="Arial"/>
              </a:defRPr>
            </a:lvl5pPr>
            <a:lvl6pPr>
              <a:defRPr sz="1500" b="0">
                <a:solidFill>
                  <a:srgbClr val="69796C"/>
                </a:solidFill>
                <a:latin typeface="Arial"/>
                <a:ea typeface="Arial"/>
                <a:cs typeface="Arial"/>
              </a:defRPr>
            </a:lvl6pPr>
            <a:lvl7pPr>
              <a:defRPr sz="1500" b="0">
                <a:solidFill>
                  <a:srgbClr val="69796C"/>
                </a:solidFill>
                <a:latin typeface="Arial"/>
                <a:ea typeface="Arial"/>
                <a:cs typeface="Arial"/>
              </a:defRPr>
            </a:lvl7pPr>
            <a:lvl8pPr>
              <a:defRPr sz="1500" b="0">
                <a:solidFill>
                  <a:srgbClr val="69796C"/>
                </a:solidFill>
                <a:latin typeface="Arial"/>
                <a:ea typeface="Arial"/>
                <a:cs typeface="Arial"/>
              </a:defRPr>
            </a:lvl8pPr>
            <a:lvl9pPr>
              <a:defRPr sz="1500" b="0">
                <a:solidFill>
                  <a:srgbClr val="69796C"/>
                </a:solidFill>
                <a:latin typeface="Arial"/>
                <a:ea typeface="Arial"/>
                <a:cs typeface="Arial"/>
              </a:defRPr>
            </a:lvl9pPr>
          </a:lstStyle>
          <a:p xmlns:a="http://schemas.openxmlformats.org/drawingml/2006/main">
            <a:pPr>
              <a:defRPr sz="1500" b="0">
                <a:solidFill>
                  <a:srgbClr val="69796C"/>
                </a:solidFill>
                <a:latin typeface="Arial"/>
                <a:ea typeface="Arial"/>
                <a:cs typeface="Arial"/>
              </a:defRPr>
            </a:pPr>
            <a:r>
              <a:rPr sz="1500" b="0">
                <a:solidFill>
                  <a:srgbClr val="69796C"/>
                </a:solidFill>
                <a:latin typeface="Arial"/>
                <a:ea typeface="Arial"/>
                <a:cs typeface="Arial"/>
              </a:rPr>
              <a:t>Données fictives. Analyse ConformIA simulée dans la démonstration.</a:t>
            </a:r>
          </a:p>
        </p:txBody>
      </p:sp>
    </p:spTree>
    <p:extLst>
      <p:ext uri="{BB962C8B-B14F-4D97-AF65-F5344CB8AC3E}">
        <p14:creationId xmlns:p14="http://schemas.microsoft.com/office/powerpoint/2010/main" val="92124236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2026-11-04T09:35:41.6060000Z</dcterms:created>
  <dcterms:modified xsi:type="dcterms:W3CDTF">2026-11-04T09:35:41.6060000Z</dcterms:modified>
</coreProperties>
</file>